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4"/>
  </p:sldMasterIdLst>
  <p:notesMasterIdLst>
    <p:notesMasterId r:id="rId25"/>
  </p:notesMasterIdLst>
  <p:handoutMasterIdLst>
    <p:handoutMasterId r:id="rId26"/>
  </p:handoutMasterIdLst>
  <p:sldIdLst>
    <p:sldId id="263" r:id="rId5"/>
    <p:sldId id="983" r:id="rId6"/>
    <p:sldId id="990" r:id="rId7"/>
    <p:sldId id="993" r:id="rId8"/>
    <p:sldId id="994" r:id="rId9"/>
    <p:sldId id="481" r:id="rId10"/>
    <p:sldId id="985" r:id="rId11"/>
    <p:sldId id="520" r:id="rId12"/>
    <p:sldId id="903" r:id="rId13"/>
    <p:sldId id="905" r:id="rId14"/>
    <p:sldId id="984" r:id="rId15"/>
    <p:sldId id="907" r:id="rId16"/>
    <p:sldId id="908" r:id="rId17"/>
    <p:sldId id="986" r:id="rId18"/>
    <p:sldId id="909" r:id="rId19"/>
    <p:sldId id="981" r:id="rId20"/>
    <p:sldId id="980" r:id="rId21"/>
    <p:sldId id="991" r:id="rId22"/>
    <p:sldId id="995" r:id="rId23"/>
    <p:sldId id="99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Blixt" initials="SB" lastIdx="4" clrIdx="0">
    <p:extLst>
      <p:ext uri="{19B8F6BF-5375-455C-9EA6-DF929625EA0E}">
        <p15:presenceInfo xmlns:p15="http://schemas.microsoft.com/office/powerpoint/2012/main" userId="S::simon.blixt@ki.se::0aa2548d-3448-411b-af63-49f0d8d755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99"/>
    <a:srgbClr val="CCCCCC"/>
    <a:srgbClr val="F4BD54"/>
    <a:srgbClr val="52990B"/>
    <a:srgbClr val="3994AE"/>
    <a:srgbClr val="5EB146"/>
    <a:srgbClr val="6D6E71"/>
    <a:srgbClr val="80828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8F2CF-749E-44D7-B8E2-66448E1C23B2}" v="715" dt="2021-09-30T11:13:24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87" autoAdjust="0"/>
    <p:restoredTop sz="86391" autoAdjust="0"/>
  </p:normalViewPr>
  <p:slideViewPr>
    <p:cSldViewPr snapToGrid="0">
      <p:cViewPr varScale="1">
        <p:scale>
          <a:sx n="131" d="100"/>
          <a:sy n="131" d="100"/>
        </p:scale>
        <p:origin x="6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1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lixt" userId="0aa2548d-3448-411b-af63-49f0d8d7554d" providerId="ADAL" clId="{F5E8F2CF-749E-44D7-B8E2-66448E1C23B2}"/>
    <pc:docChg chg="undo redo custSel addSld delSld modSld">
      <pc:chgData name="Simon Blixt" userId="0aa2548d-3448-411b-af63-49f0d8d7554d" providerId="ADAL" clId="{F5E8F2CF-749E-44D7-B8E2-66448E1C23B2}" dt="2021-09-30T11:13:24.686" v="1241" actId="20577"/>
      <pc:docMkLst>
        <pc:docMk/>
      </pc:docMkLst>
      <pc:sldChg chg="addSp modSp mod">
        <pc:chgData name="Simon Blixt" userId="0aa2548d-3448-411b-af63-49f0d8d7554d" providerId="ADAL" clId="{F5E8F2CF-749E-44D7-B8E2-66448E1C23B2}" dt="2021-09-28T12:54:39.291" v="34" actId="14100"/>
        <pc:sldMkLst>
          <pc:docMk/>
          <pc:sldMk cId="1479080364" sldId="263"/>
        </pc:sldMkLst>
        <pc:spChg chg="mod">
          <ac:chgData name="Simon Blixt" userId="0aa2548d-3448-411b-af63-49f0d8d7554d" providerId="ADAL" clId="{F5E8F2CF-749E-44D7-B8E2-66448E1C23B2}" dt="2021-09-28T12:54:39.291" v="34" actId="14100"/>
          <ac:spMkLst>
            <pc:docMk/>
            <pc:sldMk cId="1479080364" sldId="263"/>
            <ac:spMk id="4" creationId="{00000000-0000-0000-0000-000000000000}"/>
          </ac:spMkLst>
        </pc:spChg>
        <pc:spChg chg="mod">
          <ac:chgData name="Simon Blixt" userId="0aa2548d-3448-411b-af63-49f0d8d7554d" providerId="ADAL" clId="{F5E8F2CF-749E-44D7-B8E2-66448E1C23B2}" dt="2021-09-28T12:54:34.137" v="33" actId="14100"/>
          <ac:spMkLst>
            <pc:docMk/>
            <pc:sldMk cId="1479080364" sldId="263"/>
            <ac:spMk id="34" creationId="{00000000-0000-0000-0000-000000000000}"/>
          </ac:spMkLst>
        </pc:spChg>
        <pc:picChg chg="add mod">
          <ac:chgData name="Simon Blixt" userId="0aa2548d-3448-411b-af63-49f0d8d7554d" providerId="ADAL" clId="{F5E8F2CF-749E-44D7-B8E2-66448E1C23B2}" dt="2021-09-28T12:54:29.703" v="32" actId="1076"/>
          <ac:picMkLst>
            <pc:docMk/>
            <pc:sldMk cId="1479080364" sldId="263"/>
            <ac:picMk id="6" creationId="{CA660EFC-FE32-42D7-96E0-9C713EBB830C}"/>
          </ac:picMkLst>
        </pc:picChg>
      </pc:sldChg>
      <pc:sldChg chg="addSp delSp modSp mod addAnim delAnim modAnim">
        <pc:chgData name="Simon Blixt" userId="0aa2548d-3448-411b-af63-49f0d8d7554d" providerId="ADAL" clId="{F5E8F2CF-749E-44D7-B8E2-66448E1C23B2}" dt="2021-09-29T20:24:01.297" v="928"/>
        <pc:sldMkLst>
          <pc:docMk/>
          <pc:sldMk cId="1228064543" sldId="481"/>
        </pc:sldMkLst>
        <pc:spChg chg="add del mod">
          <ac:chgData name="Simon Blixt" userId="0aa2548d-3448-411b-af63-49f0d8d7554d" providerId="ADAL" clId="{F5E8F2CF-749E-44D7-B8E2-66448E1C23B2}" dt="2021-09-29T20:23:54.424" v="927" actId="20577"/>
          <ac:spMkLst>
            <pc:docMk/>
            <pc:sldMk cId="1228064543" sldId="481"/>
            <ac:spMk id="3" creationId="{B3357AA0-1A04-864A-8FC6-D3DEEA312A0F}"/>
          </ac:spMkLst>
        </pc:spChg>
        <pc:spChg chg="add del mod">
          <ac:chgData name="Simon Blixt" userId="0aa2548d-3448-411b-af63-49f0d8d7554d" providerId="ADAL" clId="{F5E8F2CF-749E-44D7-B8E2-66448E1C23B2}" dt="2021-09-29T20:23:31.928" v="896" actId="478"/>
          <ac:spMkLst>
            <pc:docMk/>
            <pc:sldMk cId="1228064543" sldId="481"/>
            <ac:spMk id="8" creationId="{49B150A8-5305-4AF4-8C06-4930DFCEA374}"/>
          </ac:spMkLst>
        </pc:spChg>
        <pc:spChg chg="mod">
          <ac:chgData name="Simon Blixt" userId="0aa2548d-3448-411b-af63-49f0d8d7554d" providerId="ADAL" clId="{F5E8F2CF-749E-44D7-B8E2-66448E1C23B2}" dt="2021-09-29T20:23:22.300" v="892" actId="20577"/>
          <ac:spMkLst>
            <pc:docMk/>
            <pc:sldMk cId="1228064543" sldId="481"/>
            <ac:spMk id="10" creationId="{1F739AB2-6355-4AD0-87C8-5EA5DF8262F7}"/>
          </ac:spMkLst>
        </pc:spChg>
      </pc:sldChg>
      <pc:sldChg chg="addSp modSp mod modAnim">
        <pc:chgData name="Simon Blixt" userId="0aa2548d-3448-411b-af63-49f0d8d7554d" providerId="ADAL" clId="{F5E8F2CF-749E-44D7-B8E2-66448E1C23B2}" dt="2021-09-30T11:13:24.686" v="1241" actId="20577"/>
        <pc:sldMkLst>
          <pc:docMk/>
          <pc:sldMk cId="3301172456" sldId="520"/>
        </pc:sldMkLst>
        <pc:spChg chg="mod">
          <ac:chgData name="Simon Blixt" userId="0aa2548d-3448-411b-af63-49f0d8d7554d" providerId="ADAL" clId="{F5E8F2CF-749E-44D7-B8E2-66448E1C23B2}" dt="2021-09-30T11:13:24.686" v="1241" actId="20577"/>
          <ac:spMkLst>
            <pc:docMk/>
            <pc:sldMk cId="3301172456" sldId="520"/>
            <ac:spMk id="3" creationId="{1D9DC235-C6CB-C14E-A388-9C5C6D913F4C}"/>
          </ac:spMkLst>
        </pc:spChg>
        <pc:picChg chg="add mod">
          <ac:chgData name="Simon Blixt" userId="0aa2548d-3448-411b-af63-49f0d8d7554d" providerId="ADAL" clId="{F5E8F2CF-749E-44D7-B8E2-66448E1C23B2}" dt="2021-09-29T20:27:27.394" v="937" actId="1076"/>
          <ac:picMkLst>
            <pc:docMk/>
            <pc:sldMk cId="3301172456" sldId="520"/>
            <ac:picMk id="4" creationId="{1B8AA8FE-C5B7-40C5-B7C3-C6FA41056CBD}"/>
          </ac:picMkLst>
        </pc:picChg>
      </pc:sldChg>
      <pc:sldChg chg="modSp mod modAnim">
        <pc:chgData name="Simon Blixt" userId="0aa2548d-3448-411b-af63-49f0d8d7554d" providerId="ADAL" clId="{F5E8F2CF-749E-44D7-B8E2-66448E1C23B2}" dt="2021-09-29T20:29:01.803" v="950"/>
        <pc:sldMkLst>
          <pc:docMk/>
          <pc:sldMk cId="1009749678" sldId="903"/>
        </pc:sldMkLst>
        <pc:spChg chg="mod">
          <ac:chgData name="Simon Blixt" userId="0aa2548d-3448-411b-af63-49f0d8d7554d" providerId="ADAL" clId="{F5E8F2CF-749E-44D7-B8E2-66448E1C23B2}" dt="2021-09-28T13:05:10.329" v="91" actId="14100"/>
          <ac:spMkLst>
            <pc:docMk/>
            <pc:sldMk cId="1009749678" sldId="903"/>
            <ac:spMk id="2" creationId="{830F56C6-D236-5D44-A1B0-322351BFE92C}"/>
          </ac:spMkLst>
        </pc:spChg>
      </pc:sldChg>
      <pc:sldChg chg="addSp delSp modSp mod">
        <pc:chgData name="Simon Blixt" userId="0aa2548d-3448-411b-af63-49f0d8d7554d" providerId="ADAL" clId="{F5E8F2CF-749E-44D7-B8E2-66448E1C23B2}" dt="2021-09-28T13:11:42.287" v="112" actId="14100"/>
        <pc:sldMkLst>
          <pc:docMk/>
          <pc:sldMk cId="92137566" sldId="907"/>
        </pc:sldMkLst>
        <pc:spChg chg="mod">
          <ac:chgData name="Simon Blixt" userId="0aa2548d-3448-411b-af63-49f0d8d7554d" providerId="ADAL" clId="{F5E8F2CF-749E-44D7-B8E2-66448E1C23B2}" dt="2021-09-28T13:11:12.068" v="108" actId="1076"/>
          <ac:spMkLst>
            <pc:docMk/>
            <pc:sldMk cId="92137566" sldId="907"/>
            <ac:spMk id="2" creationId="{4E5386FD-515F-0D40-86E1-B5110253DA2C}"/>
          </ac:spMkLst>
        </pc:spChg>
        <pc:spChg chg="mod">
          <ac:chgData name="Simon Blixt" userId="0aa2548d-3448-411b-af63-49f0d8d7554d" providerId="ADAL" clId="{F5E8F2CF-749E-44D7-B8E2-66448E1C23B2}" dt="2021-09-28T13:11:37.533" v="111" actId="1076"/>
          <ac:spMkLst>
            <pc:docMk/>
            <pc:sldMk cId="92137566" sldId="907"/>
            <ac:spMk id="4" creationId="{84DED3A5-506B-EC46-AD4D-CA7B1F0998CC}"/>
          </ac:spMkLst>
        </pc:spChg>
        <pc:spChg chg="add mod">
          <ac:chgData name="Simon Blixt" userId="0aa2548d-3448-411b-af63-49f0d8d7554d" providerId="ADAL" clId="{F5E8F2CF-749E-44D7-B8E2-66448E1C23B2}" dt="2021-09-28T13:11:42.287" v="112" actId="14100"/>
          <ac:spMkLst>
            <pc:docMk/>
            <pc:sldMk cId="92137566" sldId="907"/>
            <ac:spMk id="8" creationId="{101DF5D9-37C7-4F14-B991-5C18EE2D87A7}"/>
          </ac:spMkLst>
        </pc:spChg>
        <pc:picChg chg="add mod ord">
          <ac:chgData name="Simon Blixt" userId="0aa2548d-3448-411b-af63-49f0d8d7554d" providerId="ADAL" clId="{F5E8F2CF-749E-44D7-B8E2-66448E1C23B2}" dt="2021-09-28T13:11:02.884" v="104" actId="167"/>
          <ac:picMkLst>
            <pc:docMk/>
            <pc:sldMk cId="92137566" sldId="907"/>
            <ac:picMk id="6" creationId="{2EBF8885-AC31-4F4C-A0FC-79A52FDF47B7}"/>
          </ac:picMkLst>
        </pc:picChg>
        <pc:picChg chg="del mod">
          <ac:chgData name="Simon Blixt" userId="0aa2548d-3448-411b-af63-49f0d8d7554d" providerId="ADAL" clId="{F5E8F2CF-749E-44D7-B8E2-66448E1C23B2}" dt="2021-09-28T13:10:52.314" v="102" actId="478"/>
          <ac:picMkLst>
            <pc:docMk/>
            <pc:sldMk cId="92137566" sldId="907"/>
            <ac:picMk id="9" creationId="{DDCF7332-E96B-4E13-9DA3-AF18884C1D81}"/>
          </ac:picMkLst>
        </pc:picChg>
      </pc:sldChg>
      <pc:sldChg chg="modSp mod">
        <pc:chgData name="Simon Blixt" userId="0aa2548d-3448-411b-af63-49f0d8d7554d" providerId="ADAL" clId="{F5E8F2CF-749E-44D7-B8E2-66448E1C23B2}" dt="2021-09-28T13:13:19.872" v="199" actId="20577"/>
        <pc:sldMkLst>
          <pc:docMk/>
          <pc:sldMk cId="4113077964" sldId="908"/>
        </pc:sldMkLst>
        <pc:spChg chg="mod">
          <ac:chgData name="Simon Blixt" userId="0aa2548d-3448-411b-af63-49f0d8d7554d" providerId="ADAL" clId="{F5E8F2CF-749E-44D7-B8E2-66448E1C23B2}" dt="2021-09-28T13:13:19.872" v="199" actId="20577"/>
          <ac:spMkLst>
            <pc:docMk/>
            <pc:sldMk cId="4113077964" sldId="908"/>
            <ac:spMk id="4" creationId="{30DBE38F-C8A0-174A-B866-C8CC61716F8F}"/>
          </ac:spMkLst>
        </pc:spChg>
      </pc:sldChg>
      <pc:sldChg chg="addSp modSp mod">
        <pc:chgData name="Simon Blixt" userId="0aa2548d-3448-411b-af63-49f0d8d7554d" providerId="ADAL" clId="{F5E8F2CF-749E-44D7-B8E2-66448E1C23B2}" dt="2021-09-29T17:26:38.732" v="357" actId="404"/>
        <pc:sldMkLst>
          <pc:docMk/>
          <pc:sldMk cId="3378954157" sldId="983"/>
        </pc:sldMkLst>
        <pc:spChg chg="add mod">
          <ac:chgData name="Simon Blixt" userId="0aa2548d-3448-411b-af63-49f0d8d7554d" providerId="ADAL" clId="{F5E8F2CF-749E-44D7-B8E2-66448E1C23B2}" dt="2021-09-29T17:26:38.732" v="357" actId="404"/>
          <ac:spMkLst>
            <pc:docMk/>
            <pc:sldMk cId="3378954157" sldId="983"/>
            <ac:spMk id="7" creationId="{08AFF8B1-DD6B-4C1B-A1A8-506A972BEB5A}"/>
          </ac:spMkLst>
        </pc:spChg>
        <pc:picChg chg="mod">
          <ac:chgData name="Simon Blixt" userId="0aa2548d-3448-411b-af63-49f0d8d7554d" providerId="ADAL" clId="{F5E8F2CF-749E-44D7-B8E2-66448E1C23B2}" dt="2021-09-29T17:24:34.821" v="335" actId="1076"/>
          <ac:picMkLst>
            <pc:docMk/>
            <pc:sldMk cId="3378954157" sldId="983"/>
            <ac:picMk id="3" creationId="{E023C5F9-F00B-402B-B81C-55B7EB6282BF}"/>
          </ac:picMkLst>
        </pc:picChg>
        <pc:picChg chg="add mod">
          <ac:chgData name="Simon Blixt" userId="0aa2548d-3448-411b-af63-49f0d8d7554d" providerId="ADAL" clId="{F5E8F2CF-749E-44D7-B8E2-66448E1C23B2}" dt="2021-09-29T17:24:53.296" v="341" actId="1076"/>
          <ac:picMkLst>
            <pc:docMk/>
            <pc:sldMk cId="3378954157" sldId="983"/>
            <ac:picMk id="4" creationId="{55407E62-75B5-48B5-82A1-AF7AF92EDD72}"/>
          </ac:picMkLst>
        </pc:picChg>
      </pc:sldChg>
      <pc:sldChg chg="modSp mod modAnim">
        <pc:chgData name="Simon Blixt" userId="0aa2548d-3448-411b-af63-49f0d8d7554d" providerId="ADAL" clId="{F5E8F2CF-749E-44D7-B8E2-66448E1C23B2}" dt="2021-09-29T20:32:56.327" v="965" actId="14100"/>
        <pc:sldMkLst>
          <pc:docMk/>
          <pc:sldMk cId="1009309620" sldId="986"/>
        </pc:sldMkLst>
        <pc:spChg chg="mod">
          <ac:chgData name="Simon Blixt" userId="0aa2548d-3448-411b-af63-49f0d8d7554d" providerId="ADAL" clId="{F5E8F2CF-749E-44D7-B8E2-66448E1C23B2}" dt="2021-09-28T13:14:36.875" v="243" actId="14100"/>
          <ac:spMkLst>
            <pc:docMk/>
            <pc:sldMk cId="1009309620" sldId="986"/>
            <ac:spMk id="13" creationId="{9C7EEE82-76C4-4066-A677-969C4763ABE5}"/>
          </ac:spMkLst>
        </pc:spChg>
        <pc:spChg chg="mod">
          <ac:chgData name="Simon Blixt" userId="0aa2548d-3448-411b-af63-49f0d8d7554d" providerId="ADAL" clId="{F5E8F2CF-749E-44D7-B8E2-66448E1C23B2}" dt="2021-09-29T20:32:56.327" v="965" actId="14100"/>
          <ac:spMkLst>
            <pc:docMk/>
            <pc:sldMk cId="1009309620" sldId="986"/>
            <ac:spMk id="21" creationId="{A4FB3EBF-5E6F-4E9C-A141-A8FB15B97F6B}"/>
          </ac:spMkLst>
        </pc:spChg>
      </pc:sldChg>
      <pc:sldChg chg="modSp">
        <pc:chgData name="Simon Blixt" userId="0aa2548d-3448-411b-af63-49f0d8d7554d" providerId="ADAL" clId="{F5E8F2CF-749E-44D7-B8E2-66448E1C23B2}" dt="2021-09-28T12:55:54.167" v="48" actId="20577"/>
        <pc:sldMkLst>
          <pc:docMk/>
          <pc:sldMk cId="2878367140" sldId="990"/>
        </pc:sldMkLst>
        <pc:spChg chg="mod">
          <ac:chgData name="Simon Blixt" userId="0aa2548d-3448-411b-af63-49f0d8d7554d" providerId="ADAL" clId="{F5E8F2CF-749E-44D7-B8E2-66448E1C23B2}" dt="2021-09-28T12:55:54.167" v="48" actId="20577"/>
          <ac:spMkLst>
            <pc:docMk/>
            <pc:sldMk cId="2878367140" sldId="990"/>
            <ac:spMk id="18" creationId="{09795C71-3DEA-47A6-8A83-CF7BDD629509}"/>
          </ac:spMkLst>
        </pc:spChg>
      </pc:sldChg>
      <pc:sldChg chg="addSp modSp add mod modAnim">
        <pc:chgData name="Simon Blixt" userId="0aa2548d-3448-411b-af63-49f0d8d7554d" providerId="ADAL" clId="{F5E8F2CF-749E-44D7-B8E2-66448E1C23B2}" dt="2021-09-29T20:35:17.596" v="1056" actId="20577"/>
        <pc:sldMkLst>
          <pc:docMk/>
          <pc:sldMk cId="3832056398" sldId="991"/>
        </pc:sldMkLst>
        <pc:spChg chg="mod">
          <ac:chgData name="Simon Blixt" userId="0aa2548d-3448-411b-af63-49f0d8d7554d" providerId="ADAL" clId="{F5E8F2CF-749E-44D7-B8E2-66448E1C23B2}" dt="2021-09-28T13:15:53.615" v="253" actId="20577"/>
          <ac:spMkLst>
            <pc:docMk/>
            <pc:sldMk cId="3832056398" sldId="991"/>
            <ac:spMk id="5" creationId="{DBF51FA3-D7F2-41A3-A6A0-6F913C8AB2BE}"/>
          </ac:spMkLst>
        </pc:spChg>
        <pc:spChg chg="add mod">
          <ac:chgData name="Simon Blixt" userId="0aa2548d-3448-411b-af63-49f0d8d7554d" providerId="ADAL" clId="{F5E8F2CF-749E-44D7-B8E2-66448E1C23B2}" dt="2021-09-29T20:33:02.618" v="968" actId="1076"/>
          <ac:spMkLst>
            <pc:docMk/>
            <pc:sldMk cId="3832056398" sldId="991"/>
            <ac:spMk id="6" creationId="{51E070D6-EB6E-42C0-88FD-D2F093464A01}"/>
          </ac:spMkLst>
        </pc:spChg>
        <pc:spChg chg="mod">
          <ac:chgData name="Simon Blixt" userId="0aa2548d-3448-411b-af63-49f0d8d7554d" providerId="ADAL" clId="{F5E8F2CF-749E-44D7-B8E2-66448E1C23B2}" dt="2021-09-29T20:34:50.301" v="1005" actId="20577"/>
          <ac:spMkLst>
            <pc:docMk/>
            <pc:sldMk cId="3832056398" sldId="991"/>
            <ac:spMk id="7" creationId="{9F4C3421-E139-4CB6-A8BF-854DAC1AFE38}"/>
          </ac:spMkLst>
        </pc:spChg>
        <pc:spChg chg="add mod">
          <ac:chgData name="Simon Blixt" userId="0aa2548d-3448-411b-af63-49f0d8d7554d" providerId="ADAL" clId="{F5E8F2CF-749E-44D7-B8E2-66448E1C23B2}" dt="2021-09-29T20:35:17.596" v="1056" actId="20577"/>
          <ac:spMkLst>
            <pc:docMk/>
            <pc:sldMk cId="3832056398" sldId="991"/>
            <ac:spMk id="8" creationId="{11EF89E8-84D4-412A-A72A-10165089E4E1}"/>
          </ac:spMkLst>
        </pc:spChg>
      </pc:sldChg>
      <pc:sldChg chg="addSp delSp modSp new mod setBg">
        <pc:chgData name="Simon Blixt" userId="0aa2548d-3448-411b-af63-49f0d8d7554d" providerId="ADAL" clId="{F5E8F2CF-749E-44D7-B8E2-66448E1C23B2}" dt="2021-09-29T20:37:07.341" v="1081" actId="1076"/>
        <pc:sldMkLst>
          <pc:docMk/>
          <pc:sldMk cId="2561150795" sldId="992"/>
        </pc:sldMkLst>
        <pc:spChg chg="add del mod">
          <ac:chgData name="Simon Blixt" userId="0aa2548d-3448-411b-af63-49f0d8d7554d" providerId="ADAL" clId="{F5E8F2CF-749E-44D7-B8E2-66448E1C23B2}" dt="2021-09-29T20:36:37.381" v="1071" actId="1076"/>
          <ac:spMkLst>
            <pc:docMk/>
            <pc:sldMk cId="2561150795" sldId="992"/>
            <ac:spMk id="2" creationId="{2632D666-FEA3-47D7-B757-75D96CC53AD1}"/>
          </ac:spMkLst>
        </pc:spChg>
        <pc:spChg chg="del">
          <ac:chgData name="Simon Blixt" userId="0aa2548d-3448-411b-af63-49f0d8d7554d" providerId="ADAL" clId="{F5E8F2CF-749E-44D7-B8E2-66448E1C23B2}" dt="2021-09-28T13:17:27.697" v="319" actId="931"/>
          <ac:spMkLst>
            <pc:docMk/>
            <pc:sldMk cId="2561150795" sldId="992"/>
            <ac:spMk id="3" creationId="{C9691F0B-A91E-40EB-92DF-09B95563201F}"/>
          </ac:spMkLst>
        </pc:spChg>
        <pc:picChg chg="add mod">
          <ac:chgData name="Simon Blixt" userId="0aa2548d-3448-411b-af63-49f0d8d7554d" providerId="ADAL" clId="{F5E8F2CF-749E-44D7-B8E2-66448E1C23B2}" dt="2021-09-29T20:37:07.341" v="1081" actId="1076"/>
          <ac:picMkLst>
            <pc:docMk/>
            <pc:sldMk cId="2561150795" sldId="992"/>
            <ac:picMk id="4" creationId="{118899C9-9AAD-4485-BBCB-767A6773BF11}"/>
          </ac:picMkLst>
        </pc:picChg>
        <pc:picChg chg="add mod ord">
          <ac:chgData name="Simon Blixt" userId="0aa2548d-3448-411b-af63-49f0d8d7554d" providerId="ADAL" clId="{F5E8F2CF-749E-44D7-B8E2-66448E1C23B2}" dt="2021-09-29T20:37:01.060" v="1077" actId="14100"/>
          <ac:picMkLst>
            <pc:docMk/>
            <pc:sldMk cId="2561150795" sldId="992"/>
            <ac:picMk id="5" creationId="{9899DA78-C1EB-4450-AEA1-CC77C9F9EDCB}"/>
          </ac:picMkLst>
        </pc:picChg>
      </pc:sldChg>
      <pc:sldChg chg="addSp delSp modSp add mod delAnim modAnim">
        <pc:chgData name="Simon Blixt" userId="0aa2548d-3448-411b-af63-49f0d8d7554d" providerId="ADAL" clId="{F5E8F2CF-749E-44D7-B8E2-66448E1C23B2}" dt="2021-09-29T19:45:12.350" v="617" actId="1076"/>
        <pc:sldMkLst>
          <pc:docMk/>
          <pc:sldMk cId="3274496135" sldId="993"/>
        </pc:sldMkLst>
        <pc:spChg chg="add mod">
          <ac:chgData name="Simon Blixt" userId="0aa2548d-3448-411b-af63-49f0d8d7554d" providerId="ADAL" clId="{F5E8F2CF-749E-44D7-B8E2-66448E1C23B2}" dt="2021-09-29T19:41:34.668" v="526" actId="20577"/>
          <ac:spMkLst>
            <pc:docMk/>
            <pc:sldMk cId="3274496135" sldId="993"/>
            <ac:spMk id="2" creationId="{1D837ABC-521B-4E03-AF2A-937D8B7B9189}"/>
          </ac:spMkLst>
        </pc:spChg>
        <pc:spChg chg="del mod">
          <ac:chgData name="Simon Blixt" userId="0aa2548d-3448-411b-af63-49f0d8d7554d" providerId="ADAL" clId="{F5E8F2CF-749E-44D7-B8E2-66448E1C23B2}" dt="2021-09-29T19:26:48.072" v="372"/>
          <ac:spMkLst>
            <pc:docMk/>
            <pc:sldMk cId="3274496135" sldId="993"/>
            <ac:spMk id="3" creationId="{B3357AA0-1A04-864A-8FC6-D3DEEA312A0F}"/>
          </ac:spMkLst>
        </pc:spChg>
        <pc:spChg chg="add mod">
          <ac:chgData name="Simon Blixt" userId="0aa2548d-3448-411b-af63-49f0d8d7554d" providerId="ADAL" clId="{F5E8F2CF-749E-44D7-B8E2-66448E1C23B2}" dt="2021-09-29T19:44:32.935" v="616" actId="14100"/>
          <ac:spMkLst>
            <pc:docMk/>
            <pc:sldMk cId="3274496135" sldId="993"/>
            <ac:spMk id="9" creationId="{3D9BE868-5250-470A-8B9D-5FA14B78D8F8}"/>
          </ac:spMkLst>
        </pc:spChg>
        <pc:spChg chg="mod">
          <ac:chgData name="Simon Blixt" userId="0aa2548d-3448-411b-af63-49f0d8d7554d" providerId="ADAL" clId="{F5E8F2CF-749E-44D7-B8E2-66448E1C23B2}" dt="2021-09-29T19:41:05.618" v="525" actId="20577"/>
          <ac:spMkLst>
            <pc:docMk/>
            <pc:sldMk cId="3274496135" sldId="993"/>
            <ac:spMk id="10" creationId="{1F739AB2-6355-4AD0-87C8-5EA5DF8262F7}"/>
          </ac:spMkLst>
        </pc:spChg>
        <pc:spChg chg="add mod">
          <ac:chgData name="Simon Blixt" userId="0aa2548d-3448-411b-af63-49f0d8d7554d" providerId="ADAL" clId="{F5E8F2CF-749E-44D7-B8E2-66448E1C23B2}" dt="2021-09-29T19:41:38.353" v="527" actId="1076"/>
          <ac:spMkLst>
            <pc:docMk/>
            <pc:sldMk cId="3274496135" sldId="993"/>
            <ac:spMk id="11" creationId="{E4D45DA5-62E4-48AE-91D2-BE97DEEF53D2}"/>
          </ac:spMkLst>
        </pc:spChg>
        <pc:spChg chg="add mod">
          <ac:chgData name="Simon Blixt" userId="0aa2548d-3448-411b-af63-49f0d8d7554d" providerId="ADAL" clId="{F5E8F2CF-749E-44D7-B8E2-66448E1C23B2}" dt="2021-09-29T19:45:12.350" v="617" actId="1076"/>
          <ac:spMkLst>
            <pc:docMk/>
            <pc:sldMk cId="3274496135" sldId="993"/>
            <ac:spMk id="12" creationId="{9FF7C12C-B788-4002-AE24-8DCD324B941F}"/>
          </ac:spMkLst>
        </pc:spChg>
        <pc:grpChg chg="del">
          <ac:chgData name="Simon Blixt" userId="0aa2548d-3448-411b-af63-49f0d8d7554d" providerId="ADAL" clId="{F5E8F2CF-749E-44D7-B8E2-66448E1C23B2}" dt="2021-09-29T19:26:02.643" v="369" actId="478"/>
          <ac:grpSpMkLst>
            <pc:docMk/>
            <pc:sldMk cId="3274496135" sldId="993"/>
            <ac:grpSpMk id="4" creationId="{1248ADEA-1AC5-6446-9083-B2D40A30676E}"/>
          </ac:grpSpMkLst>
        </pc:grpChg>
        <pc:picChg chg="del">
          <ac:chgData name="Simon Blixt" userId="0aa2548d-3448-411b-af63-49f0d8d7554d" providerId="ADAL" clId="{F5E8F2CF-749E-44D7-B8E2-66448E1C23B2}" dt="2021-09-29T19:26:10.951" v="371" actId="478"/>
          <ac:picMkLst>
            <pc:docMk/>
            <pc:sldMk cId="3274496135" sldId="993"/>
            <ac:picMk id="7" creationId="{68CBCE09-EE5E-4E32-8C2B-20FD5DF6F364}"/>
          </ac:picMkLst>
        </pc:picChg>
      </pc:sldChg>
      <pc:sldChg chg="addSp delSp modSp add mod addAnim delAnim modAnim">
        <pc:chgData name="Simon Blixt" userId="0aa2548d-3448-411b-af63-49f0d8d7554d" providerId="ADAL" clId="{F5E8F2CF-749E-44D7-B8E2-66448E1C23B2}" dt="2021-09-29T20:22:29.940" v="890" actId="14100"/>
        <pc:sldMkLst>
          <pc:docMk/>
          <pc:sldMk cId="2318633345" sldId="994"/>
        </pc:sldMkLst>
        <pc:spChg chg="mod">
          <ac:chgData name="Simon Blixt" userId="0aa2548d-3448-411b-af63-49f0d8d7554d" providerId="ADAL" clId="{F5E8F2CF-749E-44D7-B8E2-66448E1C23B2}" dt="2021-09-29T19:48:33.816" v="687" actId="1076"/>
          <ac:spMkLst>
            <pc:docMk/>
            <pc:sldMk cId="2318633345" sldId="994"/>
            <ac:spMk id="2" creationId="{1D837ABC-521B-4E03-AF2A-937D8B7B9189}"/>
          </ac:spMkLst>
        </pc:spChg>
        <pc:spChg chg="add del mod">
          <ac:chgData name="Simon Blixt" userId="0aa2548d-3448-411b-af63-49f0d8d7554d" providerId="ADAL" clId="{F5E8F2CF-749E-44D7-B8E2-66448E1C23B2}" dt="2021-09-29T19:43:59.827" v="611" actId="21"/>
          <ac:spMkLst>
            <pc:docMk/>
            <pc:sldMk cId="2318633345" sldId="994"/>
            <ac:spMk id="8" creationId="{A349FF36-2888-45AE-A91B-2BD986FF35A4}"/>
          </ac:spMkLst>
        </pc:spChg>
        <pc:spChg chg="del">
          <ac:chgData name="Simon Blixt" userId="0aa2548d-3448-411b-af63-49f0d8d7554d" providerId="ADAL" clId="{F5E8F2CF-749E-44D7-B8E2-66448E1C23B2}" dt="2021-09-29T19:37:51.477" v="467" actId="478"/>
          <ac:spMkLst>
            <pc:docMk/>
            <pc:sldMk cId="2318633345" sldId="994"/>
            <ac:spMk id="9" creationId="{3D9BE868-5250-470A-8B9D-5FA14B78D8F8}"/>
          </ac:spMkLst>
        </pc:spChg>
        <pc:spChg chg="mod">
          <ac:chgData name="Simon Blixt" userId="0aa2548d-3448-411b-af63-49f0d8d7554d" providerId="ADAL" clId="{F5E8F2CF-749E-44D7-B8E2-66448E1C23B2}" dt="2021-09-29T19:41:52.753" v="552" actId="20577"/>
          <ac:spMkLst>
            <pc:docMk/>
            <pc:sldMk cId="2318633345" sldId="994"/>
            <ac:spMk id="10" creationId="{1F739AB2-6355-4AD0-87C8-5EA5DF8262F7}"/>
          </ac:spMkLst>
        </pc:spChg>
        <pc:spChg chg="del">
          <ac:chgData name="Simon Blixt" userId="0aa2548d-3448-411b-af63-49f0d8d7554d" providerId="ADAL" clId="{F5E8F2CF-749E-44D7-B8E2-66448E1C23B2}" dt="2021-09-29T19:37:52.380" v="468" actId="478"/>
          <ac:spMkLst>
            <pc:docMk/>
            <pc:sldMk cId="2318633345" sldId="994"/>
            <ac:spMk id="11" creationId="{E4D45DA5-62E4-48AE-91D2-BE97DEEF53D2}"/>
          </ac:spMkLst>
        </pc:spChg>
        <pc:spChg chg="del">
          <ac:chgData name="Simon Blixt" userId="0aa2548d-3448-411b-af63-49f0d8d7554d" providerId="ADAL" clId="{F5E8F2CF-749E-44D7-B8E2-66448E1C23B2}" dt="2021-09-29T19:37:50.542" v="466" actId="478"/>
          <ac:spMkLst>
            <pc:docMk/>
            <pc:sldMk cId="2318633345" sldId="994"/>
            <ac:spMk id="12" creationId="{9FF7C12C-B788-4002-AE24-8DCD324B941F}"/>
          </ac:spMkLst>
        </pc:spChg>
        <pc:spChg chg="add del mod">
          <ac:chgData name="Simon Blixt" userId="0aa2548d-3448-411b-af63-49f0d8d7554d" providerId="ADAL" clId="{F5E8F2CF-749E-44D7-B8E2-66448E1C23B2}" dt="2021-09-29T19:48:29.952" v="686" actId="1076"/>
          <ac:spMkLst>
            <pc:docMk/>
            <pc:sldMk cId="2318633345" sldId="994"/>
            <ac:spMk id="13" creationId="{C0176B84-EAAF-4FBD-B0C9-22A20EC187C5}"/>
          </ac:spMkLst>
        </pc:spChg>
        <pc:spChg chg="add mod">
          <ac:chgData name="Simon Blixt" userId="0aa2548d-3448-411b-af63-49f0d8d7554d" providerId="ADAL" clId="{F5E8F2CF-749E-44D7-B8E2-66448E1C23B2}" dt="2021-09-29T19:53:23.921" v="732" actId="14100"/>
          <ac:spMkLst>
            <pc:docMk/>
            <pc:sldMk cId="2318633345" sldId="994"/>
            <ac:spMk id="14" creationId="{2772EFDD-B058-45E9-89C4-17EB2132D4ED}"/>
          </ac:spMkLst>
        </pc:spChg>
        <pc:spChg chg="add del mod">
          <ac:chgData name="Simon Blixt" userId="0aa2548d-3448-411b-af63-49f0d8d7554d" providerId="ADAL" clId="{F5E8F2CF-749E-44D7-B8E2-66448E1C23B2}" dt="2021-09-29T19:51:44.510" v="704" actId="478"/>
          <ac:spMkLst>
            <pc:docMk/>
            <pc:sldMk cId="2318633345" sldId="994"/>
            <ac:spMk id="15" creationId="{9CA238B4-4536-4F66-910C-BCA6E3CBE691}"/>
          </ac:spMkLst>
        </pc:spChg>
        <pc:spChg chg="add del mod">
          <ac:chgData name="Simon Blixt" userId="0aa2548d-3448-411b-af63-49f0d8d7554d" providerId="ADAL" clId="{F5E8F2CF-749E-44D7-B8E2-66448E1C23B2}" dt="2021-09-29T19:52:13.078" v="711" actId="478"/>
          <ac:spMkLst>
            <pc:docMk/>
            <pc:sldMk cId="2318633345" sldId="994"/>
            <ac:spMk id="16" creationId="{52E187E4-2C98-4D32-9F8C-ED93047571A9}"/>
          </ac:spMkLst>
        </pc:spChg>
        <pc:spChg chg="add mod">
          <ac:chgData name="Simon Blixt" userId="0aa2548d-3448-411b-af63-49f0d8d7554d" providerId="ADAL" clId="{F5E8F2CF-749E-44D7-B8E2-66448E1C23B2}" dt="2021-09-29T19:55:41.862" v="750" actId="14100"/>
          <ac:spMkLst>
            <pc:docMk/>
            <pc:sldMk cId="2318633345" sldId="994"/>
            <ac:spMk id="17" creationId="{5EE14DE5-8765-40BD-9CF1-59F4FDADC769}"/>
          </ac:spMkLst>
        </pc:spChg>
        <pc:spChg chg="add mod">
          <ac:chgData name="Simon Blixt" userId="0aa2548d-3448-411b-af63-49f0d8d7554d" providerId="ADAL" clId="{F5E8F2CF-749E-44D7-B8E2-66448E1C23B2}" dt="2021-09-29T19:53:05.303" v="725" actId="1076"/>
          <ac:spMkLst>
            <pc:docMk/>
            <pc:sldMk cId="2318633345" sldId="994"/>
            <ac:spMk id="18" creationId="{9A33EC8B-9A1D-4F4E-AADA-0E60C71F67A3}"/>
          </ac:spMkLst>
        </pc:spChg>
        <pc:spChg chg="add mod">
          <ac:chgData name="Simon Blixt" userId="0aa2548d-3448-411b-af63-49f0d8d7554d" providerId="ADAL" clId="{F5E8F2CF-749E-44D7-B8E2-66448E1C23B2}" dt="2021-09-29T19:53:07.025" v="726" actId="1076"/>
          <ac:spMkLst>
            <pc:docMk/>
            <pc:sldMk cId="2318633345" sldId="994"/>
            <ac:spMk id="19" creationId="{9F544F8E-E0C6-41AB-990B-D38181654C65}"/>
          </ac:spMkLst>
        </pc:spChg>
        <pc:spChg chg="add mod">
          <ac:chgData name="Simon Blixt" userId="0aa2548d-3448-411b-af63-49f0d8d7554d" providerId="ADAL" clId="{F5E8F2CF-749E-44D7-B8E2-66448E1C23B2}" dt="2021-09-29T20:02:57.833" v="828" actId="14100"/>
          <ac:spMkLst>
            <pc:docMk/>
            <pc:sldMk cId="2318633345" sldId="994"/>
            <ac:spMk id="21" creationId="{C5BD727A-3A64-430C-9203-B8F120C742B0}"/>
          </ac:spMkLst>
        </pc:spChg>
        <pc:spChg chg="add del mod">
          <ac:chgData name="Simon Blixt" userId="0aa2548d-3448-411b-af63-49f0d8d7554d" providerId="ADAL" clId="{F5E8F2CF-749E-44D7-B8E2-66448E1C23B2}" dt="2021-09-29T20:01:51.497" v="806"/>
          <ac:spMkLst>
            <pc:docMk/>
            <pc:sldMk cId="2318633345" sldId="994"/>
            <ac:spMk id="22" creationId="{489B68D2-DD0A-4F53-9BED-F354FE7251C7}"/>
          </ac:spMkLst>
        </pc:spChg>
        <pc:spChg chg="add del mod">
          <ac:chgData name="Simon Blixt" userId="0aa2548d-3448-411b-af63-49f0d8d7554d" providerId="ADAL" clId="{F5E8F2CF-749E-44D7-B8E2-66448E1C23B2}" dt="2021-09-29T20:01:45.707" v="794"/>
          <ac:spMkLst>
            <pc:docMk/>
            <pc:sldMk cId="2318633345" sldId="994"/>
            <ac:spMk id="23" creationId="{EED74049-572F-49FB-8512-E912A60A1E6B}"/>
          </ac:spMkLst>
        </pc:spChg>
        <pc:spChg chg="add mod">
          <ac:chgData name="Simon Blixt" userId="0aa2548d-3448-411b-af63-49f0d8d7554d" providerId="ADAL" clId="{F5E8F2CF-749E-44D7-B8E2-66448E1C23B2}" dt="2021-09-29T20:02:25.934" v="816" actId="14100"/>
          <ac:spMkLst>
            <pc:docMk/>
            <pc:sldMk cId="2318633345" sldId="994"/>
            <ac:spMk id="24" creationId="{AEB1441B-FEDF-4670-87DF-3B2E31E1D6AB}"/>
          </ac:spMkLst>
        </pc:spChg>
        <pc:spChg chg="add mod">
          <ac:chgData name="Simon Blixt" userId="0aa2548d-3448-411b-af63-49f0d8d7554d" providerId="ADAL" clId="{F5E8F2CF-749E-44D7-B8E2-66448E1C23B2}" dt="2021-09-29T20:02:55.893" v="827" actId="14100"/>
          <ac:spMkLst>
            <pc:docMk/>
            <pc:sldMk cId="2318633345" sldId="994"/>
            <ac:spMk id="25" creationId="{FAD19CCC-C2D6-4B0E-A083-52A1919435A0}"/>
          </ac:spMkLst>
        </pc:spChg>
        <pc:spChg chg="add mod">
          <ac:chgData name="Simon Blixt" userId="0aa2548d-3448-411b-af63-49f0d8d7554d" providerId="ADAL" clId="{F5E8F2CF-749E-44D7-B8E2-66448E1C23B2}" dt="2021-09-29T20:09:12.336" v="856" actId="14100"/>
          <ac:spMkLst>
            <pc:docMk/>
            <pc:sldMk cId="2318633345" sldId="994"/>
            <ac:spMk id="28" creationId="{8FF7826B-9BA9-43A5-865E-0396FBF0466F}"/>
          </ac:spMkLst>
        </pc:spChg>
        <pc:spChg chg="add mod">
          <ac:chgData name="Simon Blixt" userId="0aa2548d-3448-411b-af63-49f0d8d7554d" providerId="ADAL" clId="{F5E8F2CF-749E-44D7-B8E2-66448E1C23B2}" dt="2021-09-29T20:09:26.730" v="859" actId="14100"/>
          <ac:spMkLst>
            <pc:docMk/>
            <pc:sldMk cId="2318633345" sldId="994"/>
            <ac:spMk id="29" creationId="{A0BC876F-4148-476D-B6D2-7FC09F087C16}"/>
          </ac:spMkLst>
        </pc:spChg>
        <pc:spChg chg="add mod">
          <ac:chgData name="Simon Blixt" userId="0aa2548d-3448-411b-af63-49f0d8d7554d" providerId="ADAL" clId="{F5E8F2CF-749E-44D7-B8E2-66448E1C23B2}" dt="2021-09-29T20:09:54.201" v="864" actId="14100"/>
          <ac:spMkLst>
            <pc:docMk/>
            <pc:sldMk cId="2318633345" sldId="994"/>
            <ac:spMk id="30" creationId="{06625710-DE0F-420E-A2B4-5334B50D9BEC}"/>
          </ac:spMkLst>
        </pc:spChg>
        <pc:spChg chg="add mod">
          <ac:chgData name="Simon Blixt" userId="0aa2548d-3448-411b-af63-49f0d8d7554d" providerId="ADAL" clId="{F5E8F2CF-749E-44D7-B8E2-66448E1C23B2}" dt="2021-09-29T20:10:13.734" v="868" actId="14100"/>
          <ac:spMkLst>
            <pc:docMk/>
            <pc:sldMk cId="2318633345" sldId="994"/>
            <ac:spMk id="31" creationId="{D0B1B450-0FCA-4609-AE6E-2FEB0EABF933}"/>
          </ac:spMkLst>
        </pc:spChg>
        <pc:spChg chg="add mod">
          <ac:chgData name="Simon Blixt" userId="0aa2548d-3448-411b-af63-49f0d8d7554d" providerId="ADAL" clId="{F5E8F2CF-749E-44D7-B8E2-66448E1C23B2}" dt="2021-09-29T20:22:29.940" v="890" actId="14100"/>
          <ac:spMkLst>
            <pc:docMk/>
            <pc:sldMk cId="2318633345" sldId="994"/>
            <ac:spMk id="32" creationId="{6AD05EBE-9903-4C87-9E5E-7A070A242F09}"/>
          </ac:spMkLst>
        </pc:spChg>
        <pc:picChg chg="add del mod ord">
          <ac:chgData name="Simon Blixt" userId="0aa2548d-3448-411b-af63-49f0d8d7554d" providerId="ADAL" clId="{F5E8F2CF-749E-44D7-B8E2-66448E1C23B2}" dt="2021-09-29T19:55:04.755" v="744" actId="478"/>
          <ac:picMkLst>
            <pc:docMk/>
            <pc:sldMk cId="2318633345" sldId="994"/>
            <ac:picMk id="6" creationId="{87610E72-F147-470E-8455-41F519FAAFCC}"/>
          </ac:picMkLst>
        </pc:picChg>
        <pc:picChg chg="add mod">
          <ac:chgData name="Simon Blixt" userId="0aa2548d-3448-411b-af63-49f0d8d7554d" providerId="ADAL" clId="{F5E8F2CF-749E-44D7-B8E2-66448E1C23B2}" dt="2021-09-29T20:04:20.765" v="842" actId="1076"/>
          <ac:picMkLst>
            <pc:docMk/>
            <pc:sldMk cId="2318633345" sldId="994"/>
            <ac:picMk id="20" creationId="{BB4DAD11-9261-4D51-8FD5-417A3162FA5B}"/>
          </ac:picMkLst>
        </pc:picChg>
        <pc:picChg chg="add mod">
          <ac:chgData name="Simon Blixt" userId="0aa2548d-3448-411b-af63-49f0d8d7554d" providerId="ADAL" clId="{F5E8F2CF-749E-44D7-B8E2-66448E1C23B2}" dt="2021-09-29T20:08:39.471" v="850" actId="1582"/>
          <ac:picMkLst>
            <pc:docMk/>
            <pc:sldMk cId="2318633345" sldId="994"/>
            <ac:picMk id="27" creationId="{DBBDDDCF-AE10-427D-A9E0-88B81A74357C}"/>
          </ac:picMkLst>
        </pc:picChg>
      </pc:sldChg>
      <pc:sldChg chg="addSp delSp modSp add mod setBg delAnim modAnim">
        <pc:chgData name="Simon Blixt" userId="0aa2548d-3448-411b-af63-49f0d8d7554d" providerId="ADAL" clId="{F5E8F2CF-749E-44D7-B8E2-66448E1C23B2}" dt="2021-09-29T21:04:57.776" v="1229"/>
        <pc:sldMkLst>
          <pc:docMk/>
          <pc:sldMk cId="457011058" sldId="995"/>
        </pc:sldMkLst>
        <pc:spChg chg="mod">
          <ac:chgData name="Simon Blixt" userId="0aa2548d-3448-411b-af63-49f0d8d7554d" providerId="ADAL" clId="{F5E8F2CF-749E-44D7-B8E2-66448E1C23B2}" dt="2021-09-29T21:04:15.363" v="1223" actId="26606"/>
          <ac:spMkLst>
            <pc:docMk/>
            <pc:sldMk cId="457011058" sldId="995"/>
            <ac:spMk id="5" creationId="{DBF51FA3-D7F2-41A3-A6A0-6F913C8AB2BE}"/>
          </ac:spMkLst>
        </pc:spChg>
        <pc:spChg chg="del">
          <ac:chgData name="Simon Blixt" userId="0aa2548d-3448-411b-af63-49f0d8d7554d" providerId="ADAL" clId="{F5E8F2CF-749E-44D7-B8E2-66448E1C23B2}" dt="2021-09-29T21:03:02.319" v="1129" actId="478"/>
          <ac:spMkLst>
            <pc:docMk/>
            <pc:sldMk cId="457011058" sldId="995"/>
            <ac:spMk id="6" creationId="{51E070D6-EB6E-42C0-88FD-D2F093464A01}"/>
          </ac:spMkLst>
        </pc:spChg>
        <pc:spChg chg="mod">
          <ac:chgData name="Simon Blixt" userId="0aa2548d-3448-411b-af63-49f0d8d7554d" providerId="ADAL" clId="{F5E8F2CF-749E-44D7-B8E2-66448E1C23B2}" dt="2021-09-29T21:04:51.222" v="1228" actId="5793"/>
          <ac:spMkLst>
            <pc:docMk/>
            <pc:sldMk cId="457011058" sldId="995"/>
            <ac:spMk id="7" creationId="{9F4C3421-E139-4CB6-A8BF-854DAC1AFE38}"/>
          </ac:spMkLst>
        </pc:spChg>
        <pc:spChg chg="del mod">
          <ac:chgData name="Simon Blixt" userId="0aa2548d-3448-411b-af63-49f0d8d7554d" providerId="ADAL" clId="{F5E8F2CF-749E-44D7-B8E2-66448E1C23B2}" dt="2021-09-29T21:03:00.774" v="1128" actId="478"/>
          <ac:spMkLst>
            <pc:docMk/>
            <pc:sldMk cId="457011058" sldId="995"/>
            <ac:spMk id="8" creationId="{11EF89E8-84D4-412A-A72A-10165089E4E1}"/>
          </ac:spMkLst>
        </pc:spChg>
        <pc:spChg chg="add">
          <ac:chgData name="Simon Blixt" userId="0aa2548d-3448-411b-af63-49f0d8d7554d" providerId="ADAL" clId="{F5E8F2CF-749E-44D7-B8E2-66448E1C23B2}" dt="2021-09-29T21:04:15.363" v="1223" actId="26606"/>
          <ac:spMkLst>
            <pc:docMk/>
            <pc:sldMk cId="457011058" sldId="995"/>
            <ac:spMk id="11" creationId="{F13C74B1-5B17-4795-BED0-7140497B445A}"/>
          </ac:spMkLst>
        </pc:spChg>
        <pc:spChg chg="add">
          <ac:chgData name="Simon Blixt" userId="0aa2548d-3448-411b-af63-49f0d8d7554d" providerId="ADAL" clId="{F5E8F2CF-749E-44D7-B8E2-66448E1C23B2}" dt="2021-09-29T21:04:15.363" v="1223" actId="26606"/>
          <ac:spMkLst>
            <pc:docMk/>
            <pc:sldMk cId="457011058" sldId="995"/>
            <ac:spMk id="12" creationId="{D4974D33-8DC5-464E-8C6D-BE58F0669C17}"/>
          </ac:spMkLst>
        </pc:spChg>
        <pc:spChg chg="add del">
          <ac:chgData name="Simon Blixt" userId="0aa2548d-3448-411b-af63-49f0d8d7554d" providerId="ADAL" clId="{F5E8F2CF-749E-44D7-B8E2-66448E1C23B2}" dt="2021-09-29T21:04:09.659" v="1222" actId="26606"/>
          <ac:spMkLst>
            <pc:docMk/>
            <pc:sldMk cId="457011058" sldId="995"/>
            <ac:spMk id="14" creationId="{5E39A796-BE83-48B1-B33F-35C4A32AAB57}"/>
          </ac:spMkLst>
        </pc:spChg>
        <pc:spChg chg="add del">
          <ac:chgData name="Simon Blixt" userId="0aa2548d-3448-411b-af63-49f0d8d7554d" providerId="ADAL" clId="{F5E8F2CF-749E-44D7-B8E2-66448E1C23B2}" dt="2021-09-29T21:04:09.659" v="1222" actId="26606"/>
          <ac:spMkLst>
            <pc:docMk/>
            <pc:sldMk cId="457011058" sldId="995"/>
            <ac:spMk id="16" creationId="{72F84B47-E267-4194-8194-831DB7B5547F}"/>
          </ac:spMkLst>
        </pc:spChg>
        <pc:picChg chg="ord">
          <ac:chgData name="Simon Blixt" userId="0aa2548d-3448-411b-af63-49f0d8d7554d" providerId="ADAL" clId="{F5E8F2CF-749E-44D7-B8E2-66448E1C23B2}" dt="2021-09-29T21:04:15.363" v="1223" actId="26606"/>
          <ac:picMkLst>
            <pc:docMk/>
            <pc:sldMk cId="457011058" sldId="995"/>
            <ac:picMk id="4" creationId="{EC3229D3-1864-7B4A-981D-CF2AB8EB1B2F}"/>
          </ac:picMkLst>
        </pc:picChg>
        <pc:picChg chg="add mod">
          <ac:chgData name="Simon Blixt" userId="0aa2548d-3448-411b-af63-49f0d8d7554d" providerId="ADAL" clId="{F5E8F2CF-749E-44D7-B8E2-66448E1C23B2}" dt="2021-09-29T21:04:15.363" v="1223" actId="26606"/>
          <ac:picMkLst>
            <pc:docMk/>
            <pc:sldMk cId="457011058" sldId="995"/>
            <ac:picMk id="9" creationId="{FC8E5257-4A7E-415D-BE2F-2DD53DA76C49}"/>
          </ac:picMkLst>
        </pc:picChg>
      </pc:sldChg>
      <pc:sldChg chg="modSp new add del mod">
        <pc:chgData name="Simon Blixt" userId="0aa2548d-3448-411b-af63-49f0d8d7554d" providerId="ADAL" clId="{F5E8F2CF-749E-44D7-B8E2-66448E1C23B2}" dt="2021-09-29T21:02:06.571" v="1095" actId="680"/>
        <pc:sldMkLst>
          <pc:docMk/>
          <pc:sldMk cId="861160556" sldId="995"/>
        </pc:sldMkLst>
        <pc:spChg chg="mod">
          <ac:chgData name="Simon Blixt" userId="0aa2548d-3448-411b-af63-49f0d8d7554d" providerId="ADAL" clId="{F5E8F2CF-749E-44D7-B8E2-66448E1C23B2}" dt="2021-09-29T21:02:02.975" v="1092" actId="20577"/>
          <ac:spMkLst>
            <pc:docMk/>
            <pc:sldMk cId="861160556" sldId="995"/>
            <ac:spMk id="2" creationId="{2F692DCC-B92D-49F7-86A2-250D7DB150BE}"/>
          </ac:spMkLst>
        </pc:spChg>
      </pc:sldChg>
    </pc:docChg>
  </pc:docChgLst>
  <pc:docChgLst>
    <pc:chgData name="Simon Blixt" userId="0aa2548d-3448-411b-af63-49f0d8d7554d" providerId="ADAL" clId="{8938A8CD-7BFF-45FB-ACAE-5E159FE93078}"/>
    <pc:docChg chg="undo redo custSel addSld delSld modSld">
      <pc:chgData name="Simon Blixt" userId="0aa2548d-3448-411b-af63-49f0d8d7554d" providerId="ADAL" clId="{8938A8CD-7BFF-45FB-ACAE-5E159FE93078}" dt="2021-08-29T21:15:10.668" v="1345" actId="478"/>
      <pc:docMkLst>
        <pc:docMk/>
      </pc:docMkLst>
      <pc:sldChg chg="delSp modSp mod">
        <pc:chgData name="Simon Blixt" userId="0aa2548d-3448-411b-af63-49f0d8d7554d" providerId="ADAL" clId="{8938A8CD-7BFF-45FB-ACAE-5E159FE93078}" dt="2021-08-29T17:01:41.201" v="1289" actId="20577"/>
        <pc:sldMkLst>
          <pc:docMk/>
          <pc:sldMk cId="1479080364" sldId="263"/>
        </pc:sldMkLst>
        <pc:spChg chg="mod">
          <ac:chgData name="Simon Blixt" userId="0aa2548d-3448-411b-af63-49f0d8d7554d" providerId="ADAL" clId="{8938A8CD-7BFF-45FB-ACAE-5E159FE93078}" dt="2021-08-29T17:01:13.951" v="1262" actId="255"/>
          <ac:spMkLst>
            <pc:docMk/>
            <pc:sldMk cId="1479080364" sldId="263"/>
            <ac:spMk id="4" creationId="{00000000-0000-0000-0000-000000000000}"/>
          </ac:spMkLst>
        </pc:spChg>
        <pc:spChg chg="del mod">
          <ac:chgData name="Simon Blixt" userId="0aa2548d-3448-411b-af63-49f0d8d7554d" providerId="ADAL" clId="{8938A8CD-7BFF-45FB-ACAE-5E159FE93078}" dt="2021-08-29T17:00:56.906" v="1260"/>
          <ac:spMkLst>
            <pc:docMk/>
            <pc:sldMk cId="1479080364" sldId="263"/>
            <ac:spMk id="6" creationId="{FC4FC90B-2B5F-4284-8460-45D90F6D5CC2}"/>
          </ac:spMkLst>
        </pc:spChg>
        <pc:spChg chg="mod">
          <ac:chgData name="Simon Blixt" userId="0aa2548d-3448-411b-af63-49f0d8d7554d" providerId="ADAL" clId="{8938A8CD-7BFF-45FB-ACAE-5E159FE93078}" dt="2021-08-29T17:01:41.201" v="1289" actId="20577"/>
          <ac:spMkLst>
            <pc:docMk/>
            <pc:sldMk cId="1479080364" sldId="263"/>
            <ac:spMk id="34" creationId="{00000000-0000-0000-0000-000000000000}"/>
          </ac:spMkLst>
        </pc:spChg>
        <pc:picChg chg="mod">
          <ac:chgData name="Simon Blixt" userId="0aa2548d-3448-411b-af63-49f0d8d7554d" providerId="ADAL" clId="{8938A8CD-7BFF-45FB-ACAE-5E159FE93078}" dt="2021-08-29T17:00:09.807" v="1251" actId="1076"/>
          <ac:picMkLst>
            <pc:docMk/>
            <pc:sldMk cId="1479080364" sldId="263"/>
            <ac:picMk id="12" creationId="{E3670310-EC11-CE4A-8D21-88AB088EF51B}"/>
          </ac:picMkLst>
        </pc:picChg>
      </pc:sldChg>
      <pc:sldChg chg="addSp modSp mod modTransition modAnim delCm">
        <pc:chgData name="Simon Blixt" userId="0aa2548d-3448-411b-af63-49f0d8d7554d" providerId="ADAL" clId="{8938A8CD-7BFF-45FB-ACAE-5E159FE93078}" dt="2021-08-29T14:05:03.662" v="1048"/>
        <pc:sldMkLst>
          <pc:docMk/>
          <pc:sldMk cId="1228064543" sldId="481"/>
        </pc:sldMkLst>
        <pc:spChg chg="mod">
          <ac:chgData name="Simon Blixt" userId="0aa2548d-3448-411b-af63-49f0d8d7554d" providerId="ADAL" clId="{8938A8CD-7BFF-45FB-ACAE-5E159FE93078}" dt="2021-08-29T14:03:59.543" v="1036" actId="1076"/>
          <ac:spMkLst>
            <pc:docMk/>
            <pc:sldMk cId="1228064543" sldId="481"/>
            <ac:spMk id="3" creationId="{B3357AA0-1A04-864A-8FC6-D3DEEA312A0F}"/>
          </ac:spMkLst>
        </pc:spChg>
        <pc:spChg chg="mod">
          <ac:chgData name="Simon Blixt" userId="0aa2548d-3448-411b-af63-49f0d8d7554d" providerId="ADAL" clId="{8938A8CD-7BFF-45FB-ACAE-5E159FE93078}" dt="2021-08-29T12:10:17.085" v="2"/>
          <ac:spMkLst>
            <pc:docMk/>
            <pc:sldMk cId="1228064543" sldId="481"/>
            <ac:spMk id="5" creationId="{39B02651-602B-814A-B107-800033924694}"/>
          </ac:spMkLst>
        </pc:spChg>
        <pc:picChg chg="add mod">
          <ac:chgData name="Simon Blixt" userId="0aa2548d-3448-411b-af63-49f0d8d7554d" providerId="ADAL" clId="{8938A8CD-7BFF-45FB-ACAE-5E159FE93078}" dt="2021-08-29T13:57:42.246" v="1022" actId="1076"/>
          <ac:picMkLst>
            <pc:docMk/>
            <pc:sldMk cId="1228064543" sldId="481"/>
            <ac:picMk id="7" creationId="{68CBCE09-EE5E-4E32-8C2B-20FD5DF6F364}"/>
          </ac:picMkLst>
        </pc:picChg>
      </pc:sldChg>
      <pc:sldChg chg="modAnim">
        <pc:chgData name="Simon Blixt" userId="0aa2548d-3448-411b-af63-49f0d8d7554d" providerId="ADAL" clId="{8938A8CD-7BFF-45FB-ACAE-5E159FE93078}" dt="2021-08-29T14:06:45.369" v="1058"/>
        <pc:sldMkLst>
          <pc:docMk/>
          <pc:sldMk cId="3301172456" sldId="520"/>
        </pc:sldMkLst>
      </pc:sldChg>
      <pc:sldChg chg="addSp delSp modSp mod delCm">
        <pc:chgData name="Simon Blixt" userId="0aa2548d-3448-411b-af63-49f0d8d7554d" providerId="ADAL" clId="{8938A8CD-7BFF-45FB-ACAE-5E159FE93078}" dt="2021-08-29T13:25:35.310" v="455" actId="20577"/>
        <pc:sldMkLst>
          <pc:docMk/>
          <pc:sldMk cId="1009749678" sldId="903"/>
        </pc:sldMkLst>
        <pc:spChg chg="add del mod">
          <ac:chgData name="Simon Blixt" userId="0aa2548d-3448-411b-af63-49f0d8d7554d" providerId="ADAL" clId="{8938A8CD-7BFF-45FB-ACAE-5E159FE93078}" dt="2021-08-29T13:25:07.429" v="446" actId="767"/>
          <ac:spMkLst>
            <pc:docMk/>
            <pc:sldMk cId="1009749678" sldId="903"/>
            <ac:spMk id="7" creationId="{E63ED461-2B22-48D8-B774-F305CD63FF14}"/>
          </ac:spMkLst>
        </pc:spChg>
        <pc:spChg chg="add mod">
          <ac:chgData name="Simon Blixt" userId="0aa2548d-3448-411b-af63-49f0d8d7554d" providerId="ADAL" clId="{8938A8CD-7BFF-45FB-ACAE-5E159FE93078}" dt="2021-08-29T13:25:35.310" v="455" actId="20577"/>
          <ac:spMkLst>
            <pc:docMk/>
            <pc:sldMk cId="1009749678" sldId="903"/>
            <ac:spMk id="9" creationId="{7194CCE4-267D-47D2-8978-C2BA7B9BDD5B}"/>
          </ac:spMkLst>
        </pc:spChg>
        <pc:picChg chg="add mod modCrop">
          <ac:chgData name="Simon Blixt" userId="0aa2548d-3448-411b-af63-49f0d8d7554d" providerId="ADAL" clId="{8938A8CD-7BFF-45FB-ACAE-5E159FE93078}" dt="2021-08-29T13:25:25.406" v="453" actId="1076"/>
          <ac:picMkLst>
            <pc:docMk/>
            <pc:sldMk cId="1009749678" sldId="903"/>
            <ac:picMk id="5" creationId="{64576CFA-7DFF-4BA6-924A-4B13E50FB159}"/>
          </ac:picMkLst>
        </pc:picChg>
      </pc:sldChg>
      <pc:sldChg chg="addSp modSp modAnim">
        <pc:chgData name="Simon Blixt" userId="0aa2548d-3448-411b-af63-49f0d8d7554d" providerId="ADAL" clId="{8938A8CD-7BFF-45FB-ACAE-5E159FE93078}" dt="2021-08-29T14:35:14.787" v="1146"/>
        <pc:sldMkLst>
          <pc:docMk/>
          <pc:sldMk cId="3184073766" sldId="905"/>
        </pc:sldMkLst>
        <pc:spChg chg="add mod">
          <ac:chgData name="Simon Blixt" userId="0aa2548d-3448-411b-af63-49f0d8d7554d" providerId="ADAL" clId="{8938A8CD-7BFF-45FB-ACAE-5E159FE93078}" dt="2021-08-29T14:07:32.598" v="1063" actId="571"/>
          <ac:spMkLst>
            <pc:docMk/>
            <pc:sldMk cId="3184073766" sldId="905"/>
            <ac:spMk id="12" creationId="{3C006174-25E5-49C6-A03F-1DD61D42F257}"/>
          </ac:spMkLst>
        </pc:spChg>
        <pc:spChg chg="add mod">
          <ac:chgData name="Simon Blixt" userId="0aa2548d-3448-411b-af63-49f0d8d7554d" providerId="ADAL" clId="{8938A8CD-7BFF-45FB-ACAE-5E159FE93078}" dt="2021-08-29T14:07:37.583" v="1065" actId="571"/>
          <ac:spMkLst>
            <pc:docMk/>
            <pc:sldMk cId="3184073766" sldId="905"/>
            <ac:spMk id="15" creationId="{6393A1CB-96A3-422F-9833-049706B58282}"/>
          </ac:spMkLst>
        </pc:spChg>
        <pc:picChg chg="add mod">
          <ac:chgData name="Simon Blixt" userId="0aa2548d-3448-411b-af63-49f0d8d7554d" providerId="ADAL" clId="{8938A8CD-7BFF-45FB-ACAE-5E159FE93078}" dt="2021-08-29T14:07:32.598" v="1063" actId="571"/>
          <ac:picMkLst>
            <pc:docMk/>
            <pc:sldMk cId="3184073766" sldId="905"/>
            <ac:picMk id="14" creationId="{7C903DB2-3B20-455B-818D-6C30C7DACE13}"/>
          </ac:picMkLst>
        </pc:picChg>
        <pc:picChg chg="add mod">
          <ac:chgData name="Simon Blixt" userId="0aa2548d-3448-411b-af63-49f0d8d7554d" providerId="ADAL" clId="{8938A8CD-7BFF-45FB-ACAE-5E159FE93078}" dt="2021-08-29T14:07:37.583" v="1065" actId="571"/>
          <ac:picMkLst>
            <pc:docMk/>
            <pc:sldMk cId="3184073766" sldId="905"/>
            <ac:picMk id="16" creationId="{9FD037F2-0138-4B99-93AD-7442C8C2388B}"/>
          </ac:picMkLst>
        </pc:picChg>
      </pc:sldChg>
      <pc:sldChg chg="modSp mod modAnim">
        <pc:chgData name="Simon Blixt" userId="0aa2548d-3448-411b-af63-49f0d8d7554d" providerId="ADAL" clId="{8938A8CD-7BFF-45FB-ACAE-5E159FE93078}" dt="2021-08-29T21:11:26.696" v="1313" actId="692"/>
        <pc:sldMkLst>
          <pc:docMk/>
          <pc:sldMk cId="92137566" sldId="907"/>
        </pc:sldMkLst>
        <pc:spChg chg="mod">
          <ac:chgData name="Simon Blixt" userId="0aa2548d-3448-411b-af63-49f0d8d7554d" providerId="ADAL" clId="{8938A8CD-7BFF-45FB-ACAE-5E159FE93078}" dt="2021-08-29T14:36:05.290" v="1156" actId="1076"/>
          <ac:spMkLst>
            <pc:docMk/>
            <pc:sldMk cId="92137566" sldId="907"/>
            <ac:spMk id="4" creationId="{84DED3A5-506B-EC46-AD4D-CA7B1F0998CC}"/>
          </ac:spMkLst>
        </pc:spChg>
        <pc:picChg chg="mod">
          <ac:chgData name="Simon Blixt" userId="0aa2548d-3448-411b-af63-49f0d8d7554d" providerId="ADAL" clId="{8938A8CD-7BFF-45FB-ACAE-5E159FE93078}" dt="2021-08-29T21:11:26.696" v="1313" actId="692"/>
          <ac:picMkLst>
            <pc:docMk/>
            <pc:sldMk cId="92137566" sldId="907"/>
            <ac:picMk id="9" creationId="{DDCF7332-E96B-4E13-9DA3-AF18884C1D81}"/>
          </ac:picMkLst>
        </pc:picChg>
      </pc:sldChg>
      <pc:sldChg chg="addSp modSp mod modAnim">
        <pc:chgData name="Simon Blixt" userId="0aa2548d-3448-411b-af63-49f0d8d7554d" providerId="ADAL" clId="{8938A8CD-7BFF-45FB-ACAE-5E159FE93078}" dt="2021-08-29T21:11:39.716" v="1314" actId="9405"/>
        <pc:sldMkLst>
          <pc:docMk/>
          <pc:sldMk cId="2981758750" sldId="909"/>
        </pc:sldMkLst>
        <pc:spChg chg="add mod">
          <ac:chgData name="Simon Blixt" userId="0aa2548d-3448-411b-af63-49f0d8d7554d" providerId="ADAL" clId="{8938A8CD-7BFF-45FB-ACAE-5E159FE93078}" dt="2021-08-29T14:32:39.390" v="1091" actId="571"/>
          <ac:spMkLst>
            <pc:docMk/>
            <pc:sldMk cId="2981758750" sldId="909"/>
            <ac:spMk id="8" creationId="{E19BB4C2-FAB1-4362-979A-8A1BCD4013C5}"/>
          </ac:spMkLst>
        </pc:spChg>
        <pc:spChg chg="mod">
          <ac:chgData name="Simon Blixt" userId="0aa2548d-3448-411b-af63-49f0d8d7554d" providerId="ADAL" clId="{8938A8CD-7BFF-45FB-ACAE-5E159FE93078}" dt="2021-08-29T14:54:55.129" v="1230" actId="5793"/>
          <ac:spMkLst>
            <pc:docMk/>
            <pc:sldMk cId="2981758750" sldId="909"/>
            <ac:spMk id="16" creationId="{B75F18A3-A647-438B-88E9-92E1EF27F1DE}"/>
          </ac:spMkLst>
        </pc:spChg>
        <pc:inkChg chg="add">
          <ac:chgData name="Simon Blixt" userId="0aa2548d-3448-411b-af63-49f0d8d7554d" providerId="ADAL" clId="{8938A8CD-7BFF-45FB-ACAE-5E159FE93078}" dt="2021-08-29T21:11:39.716" v="1314" actId="9405"/>
          <ac:inkMkLst>
            <pc:docMk/>
            <pc:sldMk cId="2981758750" sldId="909"/>
            <ac:inkMk id="2" creationId="{C7134AF3-055B-4F4A-B524-2D3B33F80C32}"/>
          </ac:inkMkLst>
        </pc:inkChg>
      </pc:sldChg>
      <pc:sldChg chg="modTransition modAnim">
        <pc:chgData name="Simon Blixt" userId="0aa2548d-3448-411b-af63-49f0d8d7554d" providerId="ADAL" clId="{8938A8CD-7BFF-45FB-ACAE-5E159FE93078}" dt="2021-08-29T14:57:53.881" v="1247"/>
        <pc:sldMkLst>
          <pc:docMk/>
          <pc:sldMk cId="1975349788" sldId="980"/>
        </pc:sldMkLst>
      </pc:sldChg>
      <pc:sldChg chg="modAnim">
        <pc:chgData name="Simon Blixt" userId="0aa2548d-3448-411b-af63-49f0d8d7554d" providerId="ADAL" clId="{8938A8CD-7BFF-45FB-ACAE-5E159FE93078}" dt="2021-08-29T14:57:09.519" v="1242"/>
        <pc:sldMkLst>
          <pc:docMk/>
          <pc:sldMk cId="1913632027" sldId="981"/>
        </pc:sldMkLst>
      </pc:sldChg>
      <pc:sldChg chg="modSp mod modAnim">
        <pc:chgData name="Simon Blixt" userId="0aa2548d-3448-411b-af63-49f0d8d7554d" providerId="ADAL" clId="{8938A8CD-7BFF-45FB-ACAE-5E159FE93078}" dt="2021-08-29T17:02:37.047" v="1295" actId="20577"/>
        <pc:sldMkLst>
          <pc:docMk/>
          <pc:sldMk cId="3378954157" sldId="983"/>
        </pc:sldMkLst>
        <pc:spChg chg="mod">
          <ac:chgData name="Simon Blixt" userId="0aa2548d-3448-411b-af63-49f0d8d7554d" providerId="ADAL" clId="{8938A8CD-7BFF-45FB-ACAE-5E159FE93078}" dt="2021-08-29T17:02:37.047" v="1295" actId="20577"/>
          <ac:spMkLst>
            <pc:docMk/>
            <pc:sldMk cId="3378954157" sldId="983"/>
            <ac:spMk id="18" creationId="{09795C71-3DEA-47A6-8A83-CF7BDD629509}"/>
          </ac:spMkLst>
        </pc:spChg>
        <pc:picChg chg="mod">
          <ac:chgData name="Simon Blixt" userId="0aa2548d-3448-411b-af63-49f0d8d7554d" providerId="ADAL" clId="{8938A8CD-7BFF-45FB-ACAE-5E159FE93078}" dt="2021-08-29T13:33:15.358" v="745" actId="1076"/>
          <ac:picMkLst>
            <pc:docMk/>
            <pc:sldMk cId="3378954157" sldId="983"/>
            <ac:picMk id="3" creationId="{E023C5F9-F00B-402B-B81C-55B7EB6282BF}"/>
          </ac:picMkLst>
        </pc:picChg>
      </pc:sldChg>
      <pc:sldChg chg="modSp mod modAnim">
        <pc:chgData name="Simon Blixt" userId="0aa2548d-3448-411b-af63-49f0d8d7554d" providerId="ADAL" clId="{8938A8CD-7BFF-45FB-ACAE-5E159FE93078}" dt="2021-08-29T14:35:49.530" v="1153"/>
        <pc:sldMkLst>
          <pc:docMk/>
          <pc:sldMk cId="1822686134" sldId="984"/>
        </pc:sldMkLst>
        <pc:spChg chg="mod">
          <ac:chgData name="Simon Blixt" userId="0aa2548d-3448-411b-af63-49f0d8d7554d" providerId="ADAL" clId="{8938A8CD-7BFF-45FB-ACAE-5E159FE93078}" dt="2021-08-29T14:35:46.725" v="1151" actId="14100"/>
          <ac:spMkLst>
            <pc:docMk/>
            <pc:sldMk cId="1822686134" sldId="984"/>
            <ac:spMk id="7" creationId="{6166866A-74C4-429D-8B87-6012FE94D13C}"/>
          </ac:spMkLst>
        </pc:spChg>
      </pc:sldChg>
      <pc:sldChg chg="modAnim">
        <pc:chgData name="Simon Blixt" userId="0aa2548d-3448-411b-af63-49f0d8d7554d" providerId="ADAL" clId="{8938A8CD-7BFF-45FB-ACAE-5E159FE93078}" dt="2021-08-29T14:06:06.375" v="1057"/>
        <pc:sldMkLst>
          <pc:docMk/>
          <pc:sldMk cId="4027491656" sldId="985"/>
        </pc:sldMkLst>
      </pc:sldChg>
      <pc:sldChg chg="addSp delSp modSp mod modAnim">
        <pc:chgData name="Simon Blixt" userId="0aa2548d-3448-411b-af63-49f0d8d7554d" providerId="ADAL" clId="{8938A8CD-7BFF-45FB-ACAE-5E159FE93078}" dt="2021-08-29T21:15:10.668" v="1345" actId="478"/>
        <pc:sldMkLst>
          <pc:docMk/>
          <pc:sldMk cId="1009309620" sldId="986"/>
        </pc:sldMkLst>
        <pc:spChg chg="add mod">
          <ac:chgData name="Simon Blixt" userId="0aa2548d-3448-411b-af63-49f0d8d7554d" providerId="ADAL" clId="{8938A8CD-7BFF-45FB-ACAE-5E159FE93078}" dt="2021-08-29T21:15:10.668" v="1345" actId="478"/>
          <ac:spMkLst>
            <pc:docMk/>
            <pc:sldMk cId="1009309620" sldId="986"/>
            <ac:spMk id="21" creationId="{A4FB3EBF-5E6F-4E9C-A141-A8FB15B97F6B}"/>
          </ac:spMkLst>
        </pc:spChg>
        <pc:grpChg chg="mod">
          <ac:chgData name="Simon Blixt" userId="0aa2548d-3448-411b-af63-49f0d8d7554d" providerId="ADAL" clId="{8938A8CD-7BFF-45FB-ACAE-5E159FE93078}" dt="2021-08-29T21:12:17.906" v="1322"/>
          <ac:grpSpMkLst>
            <pc:docMk/>
            <pc:sldMk cId="1009309620" sldId="986"/>
            <ac:grpSpMk id="9" creationId="{782D7F66-95EC-41F8-B586-76D324E52042}"/>
          </ac:grpSpMkLst>
        </pc:grpChg>
        <pc:picChg chg="del mod">
          <ac:chgData name="Simon Blixt" userId="0aa2548d-3448-411b-af63-49f0d8d7554d" providerId="ADAL" clId="{8938A8CD-7BFF-45FB-ACAE-5E159FE93078}" dt="2021-08-29T21:15:10.668" v="1345" actId="478"/>
          <ac:picMkLst>
            <pc:docMk/>
            <pc:sldMk cId="1009309620" sldId="986"/>
            <ac:picMk id="8" creationId="{207AAC95-9A95-47E1-99C7-8C4F4CF47704}"/>
          </ac:picMkLst>
        </pc:picChg>
        <pc:picChg chg="add mod ord">
          <ac:chgData name="Simon Blixt" userId="0aa2548d-3448-411b-af63-49f0d8d7554d" providerId="ADAL" clId="{8938A8CD-7BFF-45FB-ACAE-5E159FE93078}" dt="2021-08-29T21:15:07.941" v="1344" actId="167"/>
          <ac:picMkLst>
            <pc:docMk/>
            <pc:sldMk cId="1009309620" sldId="986"/>
            <ac:picMk id="19" creationId="{07D314A5-E114-4113-A9C2-AF8E45EFFB21}"/>
          </ac:picMkLst>
        </pc:picChg>
        <pc:inkChg chg="add del">
          <ac:chgData name="Simon Blixt" userId="0aa2548d-3448-411b-af63-49f0d8d7554d" providerId="ADAL" clId="{8938A8CD-7BFF-45FB-ACAE-5E159FE93078}" dt="2021-08-29T21:11:51.376" v="1316" actId="9405"/>
          <ac:inkMkLst>
            <pc:docMk/>
            <pc:sldMk cId="1009309620" sldId="986"/>
            <ac:inkMk id="3" creationId="{095A1956-6BFB-4BBD-BDC8-0C5848C16792}"/>
          </ac:inkMkLst>
        </pc:inkChg>
        <pc:inkChg chg="add del mod">
          <ac:chgData name="Simon Blixt" userId="0aa2548d-3448-411b-af63-49f0d8d7554d" providerId="ADAL" clId="{8938A8CD-7BFF-45FB-ACAE-5E159FE93078}" dt="2021-08-29T21:12:19.449" v="1324" actId="9405"/>
          <ac:inkMkLst>
            <pc:docMk/>
            <pc:sldMk cId="1009309620" sldId="986"/>
            <ac:inkMk id="5" creationId="{9ABC2C7A-FE4E-4D89-9A82-1E005340C0AC}"/>
          </ac:inkMkLst>
        </pc:inkChg>
        <pc:inkChg chg="add del mod">
          <ac:chgData name="Simon Blixt" userId="0aa2548d-3448-411b-af63-49f0d8d7554d" providerId="ADAL" clId="{8938A8CD-7BFF-45FB-ACAE-5E159FE93078}" dt="2021-08-29T21:12:19.079" v="1323" actId="9405"/>
          <ac:inkMkLst>
            <pc:docMk/>
            <pc:sldMk cId="1009309620" sldId="986"/>
            <ac:inkMk id="6" creationId="{C8A7046A-EF16-42BA-B821-15ED9D64B16E}"/>
          </ac:inkMkLst>
        </pc:inkChg>
        <pc:inkChg chg="add del mod">
          <ac:chgData name="Simon Blixt" userId="0aa2548d-3448-411b-af63-49f0d8d7554d" providerId="ADAL" clId="{8938A8CD-7BFF-45FB-ACAE-5E159FE93078}" dt="2021-08-29T21:12:17.906" v="1322"/>
          <ac:inkMkLst>
            <pc:docMk/>
            <pc:sldMk cId="1009309620" sldId="986"/>
            <ac:inkMk id="7" creationId="{A191DA40-8714-44DA-86AE-23198512F703}"/>
          </ac:inkMkLst>
        </pc:inkChg>
        <pc:inkChg chg="add del">
          <ac:chgData name="Simon Blixt" userId="0aa2548d-3448-411b-af63-49f0d8d7554d" providerId="ADAL" clId="{8938A8CD-7BFF-45FB-ACAE-5E159FE93078}" dt="2021-08-29T21:12:52.443" v="1328" actId="9405"/>
          <ac:inkMkLst>
            <pc:docMk/>
            <pc:sldMk cId="1009309620" sldId="986"/>
            <ac:inkMk id="10" creationId="{80F3A49F-2708-476A-98C3-2EF9DD66DE20}"/>
          </ac:inkMkLst>
        </pc:inkChg>
        <pc:inkChg chg="add del">
          <ac:chgData name="Simon Blixt" userId="0aa2548d-3448-411b-af63-49f0d8d7554d" providerId="ADAL" clId="{8938A8CD-7BFF-45FB-ACAE-5E159FE93078}" dt="2021-08-29T21:12:52.026" v="1327" actId="9405"/>
          <ac:inkMkLst>
            <pc:docMk/>
            <pc:sldMk cId="1009309620" sldId="986"/>
            <ac:inkMk id="11" creationId="{EA96E208-C372-4080-8A13-69387666F13F}"/>
          </ac:inkMkLst>
        </pc:inkChg>
        <pc:inkChg chg="add del mod">
          <ac:chgData name="Simon Blixt" userId="0aa2548d-3448-411b-af63-49f0d8d7554d" providerId="ADAL" clId="{8938A8CD-7BFF-45FB-ACAE-5E159FE93078}" dt="2021-08-29T21:14:53.969" v="1339" actId="478"/>
          <ac:inkMkLst>
            <pc:docMk/>
            <pc:sldMk cId="1009309620" sldId="986"/>
            <ac:inkMk id="15" creationId="{237130BF-ED42-49EF-8250-42477C2DE1BB}"/>
          </ac:inkMkLst>
        </pc:inkChg>
        <pc:inkChg chg="add del">
          <ac:chgData name="Simon Blixt" userId="0aa2548d-3448-411b-af63-49f0d8d7554d" providerId="ADAL" clId="{8938A8CD-7BFF-45FB-ACAE-5E159FE93078}" dt="2021-08-29T21:13:07.488" v="1331" actId="9405"/>
          <ac:inkMkLst>
            <pc:docMk/>
            <pc:sldMk cId="1009309620" sldId="986"/>
            <ac:inkMk id="16" creationId="{6EC8CAF6-57C8-4362-9288-C200CED3C61F}"/>
          </ac:inkMkLst>
        </pc:inkChg>
        <pc:inkChg chg="add del">
          <ac:chgData name="Simon Blixt" userId="0aa2548d-3448-411b-af63-49f0d8d7554d" providerId="ADAL" clId="{8938A8CD-7BFF-45FB-ACAE-5E159FE93078}" dt="2021-08-29T21:13:26.319" v="1333" actId="9405"/>
          <ac:inkMkLst>
            <pc:docMk/>
            <pc:sldMk cId="1009309620" sldId="986"/>
            <ac:inkMk id="17" creationId="{91A4886A-5B67-4E72-8BE5-56BB1B179FB1}"/>
          </ac:inkMkLst>
        </pc:inkChg>
      </pc:sldChg>
      <pc:sldChg chg="addSp delSp modSp new del mod setBg delAnim modAnim modNotesTx">
        <pc:chgData name="Simon Blixt" userId="0aa2548d-3448-411b-af63-49f0d8d7554d" providerId="ADAL" clId="{8938A8CD-7BFF-45FB-ACAE-5E159FE93078}" dt="2021-08-29T13:52:53.535" v="992" actId="47"/>
        <pc:sldMkLst>
          <pc:docMk/>
          <pc:sldMk cId="1119462989" sldId="987"/>
        </pc:sldMkLst>
        <pc:spChg chg="del">
          <ac:chgData name="Simon Blixt" userId="0aa2548d-3448-411b-af63-49f0d8d7554d" providerId="ADAL" clId="{8938A8CD-7BFF-45FB-ACAE-5E159FE93078}" dt="2021-08-29T12:14:51.120" v="9" actId="931"/>
          <ac:spMkLst>
            <pc:docMk/>
            <pc:sldMk cId="1119462989" sldId="987"/>
            <ac:spMk id="3" creationId="{4DF9A94F-7F69-4391-926E-C60965C3533A}"/>
          </ac:spMkLst>
        </pc:spChg>
        <pc:spChg chg="add mod">
          <ac:chgData name="Simon Blixt" userId="0aa2548d-3448-411b-af63-49f0d8d7554d" providerId="ADAL" clId="{8938A8CD-7BFF-45FB-ACAE-5E159FE93078}" dt="2021-08-29T12:20:02.355" v="73" actId="255"/>
          <ac:spMkLst>
            <pc:docMk/>
            <pc:sldMk cId="1119462989" sldId="987"/>
            <ac:spMk id="6" creationId="{7160AC82-1A4D-4774-8B0E-212F2C02DC21}"/>
          </ac:spMkLst>
        </pc:spChg>
        <pc:spChg chg="add del mod">
          <ac:chgData name="Simon Blixt" userId="0aa2548d-3448-411b-af63-49f0d8d7554d" providerId="ADAL" clId="{8938A8CD-7BFF-45FB-ACAE-5E159FE93078}" dt="2021-08-29T13:20:41.060" v="320" actId="478"/>
          <ac:spMkLst>
            <pc:docMk/>
            <pc:sldMk cId="1119462989" sldId="987"/>
            <ac:spMk id="7" creationId="{DC47A51A-A3C3-4E3D-862F-2153D9043745}"/>
          </ac:spMkLst>
        </pc:spChg>
        <pc:spChg chg="add del mod">
          <ac:chgData name="Simon Blixt" userId="0aa2548d-3448-411b-af63-49f0d8d7554d" providerId="ADAL" clId="{8938A8CD-7BFF-45FB-ACAE-5E159FE93078}" dt="2021-08-29T13:20:41.716" v="321" actId="478"/>
          <ac:spMkLst>
            <pc:docMk/>
            <pc:sldMk cId="1119462989" sldId="987"/>
            <ac:spMk id="8" creationId="{4734B48A-84C9-4FF5-9BC7-B93009040CA1}"/>
          </ac:spMkLst>
        </pc:spChg>
        <pc:spChg chg="add del mod">
          <ac:chgData name="Simon Blixt" userId="0aa2548d-3448-411b-af63-49f0d8d7554d" providerId="ADAL" clId="{8938A8CD-7BFF-45FB-ACAE-5E159FE93078}" dt="2021-08-29T13:20:39.621" v="319" actId="478"/>
          <ac:spMkLst>
            <pc:docMk/>
            <pc:sldMk cId="1119462989" sldId="987"/>
            <ac:spMk id="9" creationId="{D904A4DA-43E7-4CC9-B6B5-F41A2B25C59A}"/>
          </ac:spMkLst>
        </pc:spChg>
        <pc:spChg chg="add del mod">
          <ac:chgData name="Simon Blixt" userId="0aa2548d-3448-411b-af63-49f0d8d7554d" providerId="ADAL" clId="{8938A8CD-7BFF-45FB-ACAE-5E159FE93078}" dt="2021-08-29T13:20:38.561" v="318" actId="478"/>
          <ac:spMkLst>
            <pc:docMk/>
            <pc:sldMk cId="1119462989" sldId="987"/>
            <ac:spMk id="10" creationId="{F337E6E1-9277-4A36-8D76-ED1B8A80389A}"/>
          </ac:spMkLst>
        </pc:spChg>
        <pc:spChg chg="add del mod">
          <ac:chgData name="Simon Blixt" userId="0aa2548d-3448-411b-af63-49f0d8d7554d" providerId="ADAL" clId="{8938A8CD-7BFF-45FB-ACAE-5E159FE93078}" dt="2021-08-29T13:20:37.449" v="317" actId="478"/>
          <ac:spMkLst>
            <pc:docMk/>
            <pc:sldMk cId="1119462989" sldId="987"/>
            <ac:spMk id="11" creationId="{CE64C835-FF4F-464B-B367-3E64A99E8408}"/>
          </ac:spMkLst>
        </pc:spChg>
        <pc:spChg chg="add del mod">
          <ac:chgData name="Simon Blixt" userId="0aa2548d-3448-411b-af63-49f0d8d7554d" providerId="ADAL" clId="{8938A8CD-7BFF-45FB-ACAE-5E159FE93078}" dt="2021-08-29T13:20:43.924" v="322" actId="478"/>
          <ac:spMkLst>
            <pc:docMk/>
            <pc:sldMk cId="1119462989" sldId="987"/>
            <ac:spMk id="12" creationId="{2B5961B1-7327-4113-A21B-DD4D8F5BFE43}"/>
          </ac:spMkLst>
        </pc:spChg>
        <pc:picChg chg="add mod modCrop">
          <ac:chgData name="Simon Blixt" userId="0aa2548d-3448-411b-af63-49f0d8d7554d" providerId="ADAL" clId="{8938A8CD-7BFF-45FB-ACAE-5E159FE93078}" dt="2021-08-29T12:18:48.746" v="28" actId="14100"/>
          <ac:picMkLst>
            <pc:docMk/>
            <pc:sldMk cId="1119462989" sldId="987"/>
            <ac:picMk id="5" creationId="{D31B1FBC-4E2D-41CD-A437-F3FF40ED3274}"/>
          </ac:picMkLst>
        </pc:picChg>
      </pc:sldChg>
      <pc:sldChg chg="addSp delSp modSp new del mod">
        <pc:chgData name="Simon Blixt" userId="0aa2548d-3448-411b-af63-49f0d8d7554d" providerId="ADAL" clId="{8938A8CD-7BFF-45FB-ACAE-5E159FE93078}" dt="2021-08-29T13:51:55" v="991" actId="2696"/>
        <pc:sldMkLst>
          <pc:docMk/>
          <pc:sldMk cId="210883499" sldId="988"/>
        </pc:sldMkLst>
        <pc:spChg chg="mod">
          <ac:chgData name="Simon Blixt" userId="0aa2548d-3448-411b-af63-49f0d8d7554d" providerId="ADAL" clId="{8938A8CD-7BFF-45FB-ACAE-5E159FE93078}" dt="2021-08-29T13:22:37.049" v="433" actId="20577"/>
          <ac:spMkLst>
            <pc:docMk/>
            <pc:sldMk cId="210883499" sldId="988"/>
            <ac:spMk id="2" creationId="{ED931276-EEC9-4428-8361-969F151A928E}"/>
          </ac:spMkLst>
        </pc:spChg>
        <pc:spChg chg="add del mod">
          <ac:chgData name="Simon Blixt" userId="0aa2548d-3448-411b-af63-49f0d8d7554d" providerId="ADAL" clId="{8938A8CD-7BFF-45FB-ACAE-5E159FE93078}" dt="2021-08-29T12:39:37.621" v="314" actId="478"/>
          <ac:spMkLst>
            <pc:docMk/>
            <pc:sldMk cId="210883499" sldId="988"/>
            <ac:spMk id="6" creationId="{B05276E0-B9B3-4DCF-8D61-2A698F0EADF4}"/>
          </ac:spMkLst>
        </pc:spChg>
        <pc:spChg chg="add mod">
          <ac:chgData name="Simon Blixt" userId="0aa2548d-3448-411b-af63-49f0d8d7554d" providerId="ADAL" clId="{8938A8CD-7BFF-45FB-ACAE-5E159FE93078}" dt="2021-08-29T12:39:44.659" v="315"/>
          <ac:spMkLst>
            <pc:docMk/>
            <pc:sldMk cId="210883499" sldId="988"/>
            <ac:spMk id="7" creationId="{2C250F8F-F2B7-49EC-8B15-766748247A2E}"/>
          </ac:spMkLst>
        </pc:spChg>
        <pc:picChg chg="add mod">
          <ac:chgData name="Simon Blixt" userId="0aa2548d-3448-411b-af63-49f0d8d7554d" providerId="ADAL" clId="{8938A8CD-7BFF-45FB-ACAE-5E159FE93078}" dt="2021-08-29T12:39:19.134" v="310" actId="1076"/>
          <ac:picMkLst>
            <pc:docMk/>
            <pc:sldMk cId="210883499" sldId="988"/>
            <ac:picMk id="4" creationId="{DC9BA0B5-D45A-429B-AF64-5EDD34B86A7D}"/>
          </ac:picMkLst>
        </pc:picChg>
      </pc:sldChg>
      <pc:sldChg chg="delSp modSp add del mod">
        <pc:chgData name="Simon Blixt" userId="0aa2548d-3448-411b-af63-49f0d8d7554d" providerId="ADAL" clId="{8938A8CD-7BFF-45FB-ACAE-5E159FE93078}" dt="2021-08-29T13:33:43.296" v="752" actId="47"/>
        <pc:sldMkLst>
          <pc:docMk/>
          <pc:sldMk cId="3083832350" sldId="989"/>
        </pc:sldMkLst>
        <pc:spChg chg="mod">
          <ac:chgData name="Simon Blixt" userId="0aa2548d-3448-411b-af63-49f0d8d7554d" providerId="ADAL" clId="{8938A8CD-7BFF-45FB-ACAE-5E159FE93078}" dt="2021-08-29T13:21:21.503" v="366" actId="20577"/>
          <ac:spMkLst>
            <pc:docMk/>
            <pc:sldMk cId="3083832350" sldId="989"/>
            <ac:spMk id="11" creationId="{CA61D862-DB27-44E1-AAFC-A190D70E290D}"/>
          </ac:spMkLst>
        </pc:spChg>
        <pc:spChg chg="mod">
          <ac:chgData name="Simon Blixt" userId="0aa2548d-3448-411b-af63-49f0d8d7554d" providerId="ADAL" clId="{8938A8CD-7BFF-45FB-ACAE-5E159FE93078}" dt="2021-08-29T13:33:38.028" v="750" actId="21"/>
          <ac:spMkLst>
            <pc:docMk/>
            <pc:sldMk cId="3083832350" sldId="989"/>
            <ac:spMk id="18" creationId="{09795C71-3DEA-47A6-8A83-CF7BDD629509}"/>
          </ac:spMkLst>
        </pc:spChg>
        <pc:picChg chg="del">
          <ac:chgData name="Simon Blixt" userId="0aa2548d-3448-411b-af63-49f0d8d7554d" providerId="ADAL" clId="{8938A8CD-7BFF-45FB-ACAE-5E159FE93078}" dt="2021-08-29T13:21:28.176" v="367" actId="478"/>
          <ac:picMkLst>
            <pc:docMk/>
            <pc:sldMk cId="3083832350" sldId="989"/>
            <ac:picMk id="3" creationId="{E023C5F9-F00B-402B-B81C-55B7EB6282BF}"/>
          </ac:picMkLst>
        </pc:picChg>
      </pc:sldChg>
      <pc:sldChg chg="delSp modSp add del mod delAnim">
        <pc:chgData name="Simon Blixt" userId="0aa2548d-3448-411b-af63-49f0d8d7554d" providerId="ADAL" clId="{8938A8CD-7BFF-45FB-ACAE-5E159FE93078}" dt="2021-08-29T13:30:12.254" v="674" actId="47"/>
        <pc:sldMkLst>
          <pc:docMk/>
          <pc:sldMk cId="2495123437" sldId="990"/>
        </pc:sldMkLst>
        <pc:spChg chg="mod">
          <ac:chgData name="Simon Blixt" userId="0aa2548d-3448-411b-af63-49f0d8d7554d" providerId="ADAL" clId="{8938A8CD-7BFF-45FB-ACAE-5E159FE93078}" dt="2021-08-29T13:28:07.945" v="471" actId="20577"/>
          <ac:spMkLst>
            <pc:docMk/>
            <pc:sldMk cId="2495123437" sldId="990"/>
            <ac:spMk id="2" creationId="{251DD6F0-3D65-894E-A6BB-EAAAE528BA07}"/>
          </ac:spMkLst>
        </pc:spChg>
        <pc:spChg chg="mod">
          <ac:chgData name="Simon Blixt" userId="0aa2548d-3448-411b-af63-49f0d8d7554d" providerId="ADAL" clId="{8938A8CD-7BFF-45FB-ACAE-5E159FE93078}" dt="2021-08-29T13:30:04.967" v="673" actId="20577"/>
          <ac:spMkLst>
            <pc:docMk/>
            <pc:sldMk cId="2495123437" sldId="990"/>
            <ac:spMk id="3" creationId="{3EACA4D7-2960-1949-A6EF-5FD360448C20}"/>
          </ac:spMkLst>
        </pc:spChg>
        <pc:spChg chg="del">
          <ac:chgData name="Simon Blixt" userId="0aa2548d-3448-411b-af63-49f0d8d7554d" providerId="ADAL" clId="{8938A8CD-7BFF-45FB-ACAE-5E159FE93078}" dt="2021-08-29T13:28:26.119" v="475" actId="478"/>
          <ac:spMkLst>
            <pc:docMk/>
            <pc:sldMk cId="2495123437" sldId="990"/>
            <ac:spMk id="17" creationId="{D0261624-17C9-47A1-A11A-8B1E5FEC1018}"/>
          </ac:spMkLst>
        </pc:spChg>
        <pc:spChg chg="del">
          <ac:chgData name="Simon Blixt" userId="0aa2548d-3448-411b-af63-49f0d8d7554d" providerId="ADAL" clId="{8938A8CD-7BFF-45FB-ACAE-5E159FE93078}" dt="2021-08-29T13:28:25.106" v="474" actId="478"/>
          <ac:spMkLst>
            <pc:docMk/>
            <pc:sldMk cId="2495123437" sldId="990"/>
            <ac:spMk id="18" creationId="{98120076-4B75-4B01-826E-AC91255578B7}"/>
          </ac:spMkLst>
        </pc:spChg>
        <pc:spChg chg="del">
          <ac:chgData name="Simon Blixt" userId="0aa2548d-3448-411b-af63-49f0d8d7554d" providerId="ADAL" clId="{8938A8CD-7BFF-45FB-ACAE-5E159FE93078}" dt="2021-08-29T13:28:26.511" v="476" actId="478"/>
          <ac:spMkLst>
            <pc:docMk/>
            <pc:sldMk cId="2495123437" sldId="990"/>
            <ac:spMk id="19" creationId="{303CBEF7-0945-43C4-9EFC-D739CB038806}"/>
          </ac:spMkLst>
        </pc:spChg>
        <pc:picChg chg="del">
          <ac:chgData name="Simon Blixt" userId="0aa2548d-3448-411b-af63-49f0d8d7554d" providerId="ADAL" clId="{8938A8CD-7BFF-45FB-ACAE-5E159FE93078}" dt="2021-08-29T13:28:24.091" v="472" actId="478"/>
          <ac:picMkLst>
            <pc:docMk/>
            <pc:sldMk cId="2495123437" sldId="990"/>
            <ac:picMk id="6" creationId="{357D18B7-888D-4585-8A7A-DA8C2BF11F00}"/>
          </ac:picMkLst>
        </pc:picChg>
        <pc:picChg chg="del">
          <ac:chgData name="Simon Blixt" userId="0aa2548d-3448-411b-af63-49f0d8d7554d" providerId="ADAL" clId="{8938A8CD-7BFF-45FB-ACAE-5E159FE93078}" dt="2021-08-29T13:28:24.660" v="473" actId="478"/>
          <ac:picMkLst>
            <pc:docMk/>
            <pc:sldMk cId="2495123437" sldId="990"/>
            <ac:picMk id="9" creationId="{1549124E-5EE0-462F-A12C-2D3FED506308}"/>
          </ac:picMkLst>
        </pc:picChg>
        <pc:picChg chg="del">
          <ac:chgData name="Simon Blixt" userId="0aa2548d-3448-411b-af63-49f0d8d7554d" providerId="ADAL" clId="{8938A8CD-7BFF-45FB-ACAE-5E159FE93078}" dt="2021-08-29T13:28:26.979" v="477" actId="478"/>
          <ac:picMkLst>
            <pc:docMk/>
            <pc:sldMk cId="2495123437" sldId="990"/>
            <ac:picMk id="13" creationId="{C2F2A094-7F16-4AA7-87A6-1243DDC82E4F}"/>
          </ac:picMkLst>
        </pc:picChg>
      </pc:sldChg>
      <pc:sldChg chg="addSp delSp modSp add mod modTransition modAnim">
        <pc:chgData name="Simon Blixt" userId="0aa2548d-3448-411b-af63-49f0d8d7554d" providerId="ADAL" clId="{8938A8CD-7BFF-45FB-ACAE-5E159FE93078}" dt="2021-08-29T17:04:01.179" v="1310" actId="14100"/>
        <pc:sldMkLst>
          <pc:docMk/>
          <pc:sldMk cId="2878367140" sldId="990"/>
        </pc:sldMkLst>
        <pc:spChg chg="add mod">
          <ac:chgData name="Simon Blixt" userId="0aa2548d-3448-411b-af63-49f0d8d7554d" providerId="ADAL" clId="{8938A8CD-7BFF-45FB-ACAE-5E159FE93078}" dt="2021-08-29T17:03:43.617" v="1309" actId="20577"/>
          <ac:spMkLst>
            <pc:docMk/>
            <pc:sldMk cId="2878367140" sldId="990"/>
            <ac:spMk id="6" creationId="{3FE4A24F-0716-4C27-8CDA-1D11CC11C99F}"/>
          </ac:spMkLst>
        </pc:spChg>
        <pc:spChg chg="add mod ord">
          <ac:chgData name="Simon Blixt" userId="0aa2548d-3448-411b-af63-49f0d8d7554d" providerId="ADAL" clId="{8938A8CD-7BFF-45FB-ACAE-5E159FE93078}" dt="2021-08-29T17:04:01.179" v="1310" actId="14100"/>
          <ac:spMkLst>
            <pc:docMk/>
            <pc:sldMk cId="2878367140" sldId="990"/>
            <ac:spMk id="9" creationId="{32ADFFE8-3733-4D23-A65B-AD5DEECFA9DE}"/>
          </ac:spMkLst>
        </pc:spChg>
        <pc:spChg chg="add mod">
          <ac:chgData name="Simon Blixt" userId="0aa2548d-3448-411b-af63-49f0d8d7554d" providerId="ADAL" clId="{8938A8CD-7BFF-45FB-ACAE-5E159FE93078}" dt="2021-08-29T13:47:36.733" v="979" actId="571"/>
          <ac:spMkLst>
            <pc:docMk/>
            <pc:sldMk cId="2878367140" sldId="990"/>
            <ac:spMk id="10" creationId="{82069684-F882-4ACB-ADEB-ACA5C068969E}"/>
          </ac:spMkLst>
        </pc:spChg>
        <pc:spChg chg="mod">
          <ac:chgData name="Simon Blixt" userId="0aa2548d-3448-411b-af63-49f0d8d7554d" providerId="ADAL" clId="{8938A8CD-7BFF-45FB-ACAE-5E159FE93078}" dt="2021-08-29T13:33:29.637" v="748"/>
          <ac:spMkLst>
            <pc:docMk/>
            <pc:sldMk cId="2878367140" sldId="990"/>
            <ac:spMk id="11" creationId="{CA61D862-DB27-44E1-AAFC-A190D70E290D}"/>
          </ac:spMkLst>
        </pc:spChg>
        <pc:spChg chg="mod">
          <ac:chgData name="Simon Blixt" userId="0aa2548d-3448-411b-af63-49f0d8d7554d" providerId="ADAL" clId="{8938A8CD-7BFF-45FB-ACAE-5E159FE93078}" dt="2021-08-29T13:46:28.027" v="972" actId="27636"/>
          <ac:spMkLst>
            <pc:docMk/>
            <pc:sldMk cId="2878367140" sldId="990"/>
            <ac:spMk id="18" creationId="{09795C71-3DEA-47A6-8A83-CF7BDD629509}"/>
          </ac:spMkLst>
        </pc:spChg>
        <pc:picChg chg="del">
          <ac:chgData name="Simon Blixt" userId="0aa2548d-3448-411b-af63-49f0d8d7554d" providerId="ADAL" clId="{8938A8CD-7BFF-45FB-ACAE-5E159FE93078}" dt="2021-08-29T13:33:32.467" v="749" actId="478"/>
          <ac:picMkLst>
            <pc:docMk/>
            <pc:sldMk cId="2878367140" sldId="990"/>
            <ac:picMk id="3" creationId="{E023C5F9-F00B-402B-B81C-55B7EB6282BF}"/>
          </ac:picMkLst>
        </pc:picChg>
        <pc:picChg chg="add mod">
          <ac:chgData name="Simon Blixt" userId="0aa2548d-3448-411b-af63-49f0d8d7554d" providerId="ADAL" clId="{8938A8CD-7BFF-45FB-ACAE-5E159FE93078}" dt="2021-08-29T13:35:38.917" v="765" actId="1076"/>
          <ac:picMkLst>
            <pc:docMk/>
            <pc:sldMk cId="2878367140" sldId="990"/>
            <ac:picMk id="5" creationId="{16CEF17E-E84D-4071-8879-354EA5DDDC4D}"/>
          </ac:picMkLst>
        </pc:picChg>
        <pc:picChg chg="add mod modCrop">
          <ac:chgData name="Simon Blixt" userId="0aa2548d-3448-411b-af63-49f0d8d7554d" providerId="ADAL" clId="{8938A8CD-7BFF-45FB-ACAE-5E159FE93078}" dt="2021-08-29T13:35:50.407" v="768" actId="732"/>
          <ac:picMkLst>
            <pc:docMk/>
            <pc:sldMk cId="2878367140" sldId="990"/>
            <ac:picMk id="7" creationId="{4012E967-8EE7-4638-92B4-AEFD8D09F3E5}"/>
          </ac:picMkLst>
        </pc:picChg>
        <pc:picChg chg="add mod modCrop">
          <ac:chgData name="Simon Blixt" userId="0aa2548d-3448-411b-af63-49f0d8d7554d" providerId="ADAL" clId="{8938A8CD-7BFF-45FB-ACAE-5E159FE93078}" dt="2021-08-29T13:47:14.354" v="976" actId="1076"/>
          <ac:picMkLst>
            <pc:docMk/>
            <pc:sldMk cId="2878367140" sldId="990"/>
            <ac:picMk id="8" creationId="{8B90CC68-E181-4F7E-AC1F-EBD8CE4E9AE2}"/>
          </ac:picMkLst>
        </pc:picChg>
        <pc:picChg chg="add mod">
          <ac:chgData name="Simon Blixt" userId="0aa2548d-3448-411b-af63-49f0d8d7554d" providerId="ADAL" clId="{8938A8CD-7BFF-45FB-ACAE-5E159FE93078}" dt="2021-08-29T13:47:36.733" v="979" actId="571"/>
          <ac:picMkLst>
            <pc:docMk/>
            <pc:sldMk cId="2878367140" sldId="990"/>
            <ac:picMk id="12" creationId="{891B98B4-FA84-41A0-96D2-3E61AF1ED0A6}"/>
          </ac:picMkLst>
        </pc:picChg>
      </pc:sldChg>
    </pc:docChg>
  </pc:docChgLst>
  <pc:docChgLst>
    <pc:chgData name="Simon Blixt" userId="0aa2548d-3448-411b-af63-49f0d8d7554d" providerId="ADAL" clId="{0DBC82C1-55CB-409A-BF9A-27F0EC1CE065}"/>
    <pc:docChg chg="modSld">
      <pc:chgData name="Simon Blixt" userId="0aa2548d-3448-411b-af63-49f0d8d7554d" providerId="ADAL" clId="{0DBC82C1-55CB-409A-BF9A-27F0EC1CE065}" dt="2021-06-17T10:54:22.182" v="5" actId="14100"/>
      <pc:docMkLst>
        <pc:docMk/>
      </pc:docMkLst>
      <pc:sldChg chg="modSp mod">
        <pc:chgData name="Simon Blixt" userId="0aa2548d-3448-411b-af63-49f0d8d7554d" providerId="ADAL" clId="{0DBC82C1-55CB-409A-BF9A-27F0EC1CE065}" dt="2021-06-17T10:54:22.182" v="5" actId="14100"/>
        <pc:sldMkLst>
          <pc:docMk/>
          <pc:sldMk cId="3184073766" sldId="905"/>
        </pc:sldMkLst>
        <pc:spChg chg="mod">
          <ac:chgData name="Simon Blixt" userId="0aa2548d-3448-411b-af63-49f0d8d7554d" providerId="ADAL" clId="{0DBC82C1-55CB-409A-BF9A-27F0EC1CE065}" dt="2021-06-17T10:54:22.182" v="5" actId="14100"/>
          <ac:spMkLst>
            <pc:docMk/>
            <pc:sldMk cId="3184073766" sldId="905"/>
            <ac:spMk id="17" creationId="{D0261624-17C9-47A1-A11A-8B1E5FEC1018}"/>
          </ac:spMkLst>
        </pc:spChg>
        <pc:spChg chg="mod">
          <ac:chgData name="Simon Blixt" userId="0aa2548d-3448-411b-af63-49f0d8d7554d" providerId="ADAL" clId="{0DBC82C1-55CB-409A-BF9A-27F0EC1CE065}" dt="2021-06-17T10:54:07.217" v="2" actId="14100"/>
          <ac:spMkLst>
            <pc:docMk/>
            <pc:sldMk cId="3184073766" sldId="905"/>
            <ac:spMk id="18" creationId="{98120076-4B75-4B01-826E-AC91255578B7}"/>
          </ac:spMkLst>
        </pc:spChg>
        <pc:spChg chg="mod">
          <ac:chgData name="Simon Blixt" userId="0aa2548d-3448-411b-af63-49f0d8d7554d" providerId="ADAL" clId="{0DBC82C1-55CB-409A-BF9A-27F0EC1CE065}" dt="2021-06-17T10:54:12.278" v="3" actId="14100"/>
          <ac:spMkLst>
            <pc:docMk/>
            <pc:sldMk cId="3184073766" sldId="905"/>
            <ac:spMk id="19" creationId="{303CBEF7-0945-43C4-9EFC-D739CB03880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4039-C2DF-B24B-9A0F-F902003E7B74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6625C-320D-2142-B038-2EEE8437C1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43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9T21:11:39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ADAE2-0043-4191-A803-7A9C57C7D9ED}" type="datetimeFigureOut">
              <a:rPr lang="en-IN" smtClean="0"/>
              <a:t>30-09-2021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F319-6A60-4E44-97E8-607B5119A5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7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44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6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91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Detaljer kring operation: Val av implantat, antal nivåer som ska fixeras, öppen eller </a:t>
            </a:r>
            <a:r>
              <a:rPr lang="sv-SE" dirty="0" err="1"/>
              <a:t>minimalinvasiv</a:t>
            </a:r>
            <a:r>
              <a:rPr lang="sv-SE" dirty="0"/>
              <a:t> operationsmetod, fusion eller ej, dekompression eller ej får bestämmas av operatör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45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Utfallsdata hämtas från SFR och andra register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A1736-F1D5-BF4A-9053-591A84AFCC7B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81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Utfallsdata hämtas från SFR och andra register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A1736-F1D5-BF4A-9053-591A84AFCC7B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30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Utfallsdata hämtas från SFR och andra register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A1736-F1D5-BF4A-9053-591A84AFCC7B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18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1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4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7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2590801"/>
            <a:ext cx="4823555" cy="2987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75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5995" y="2232562"/>
            <a:ext cx="4823914" cy="35809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Mellansektion</a:t>
            </a:r>
            <a:r>
              <a:rPr lang="en-US" dirty="0"/>
              <a:t>, </a:t>
            </a:r>
            <a:r>
              <a:rPr lang="en-US" dirty="0" err="1"/>
              <a:t>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502FA-38B5-6C46-9D20-D8CADCB1E5B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7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8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0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3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5129-7967-5646-9B06-A2950153A59E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3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3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3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9B3B-BC33-4840-B08D-CAF4C5E7C2A8}" type="datetimeFigureOut">
              <a:rPr lang="sv-SE" smtClean="0"/>
              <a:t>2021-09-30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5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2" pos="600" userDrawn="1">
          <p15:clr>
            <a:srgbClr val="F26B43"/>
          </p15:clr>
        </p15:guide>
        <p15:guide id="3" pos="5160" userDrawn="1">
          <p15:clr>
            <a:srgbClr val="F26B43"/>
          </p15:clr>
        </p15:guide>
        <p15:guide id="4" orient="horz" pos="25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BurstSaL4LCT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rthopedic_Back_Brac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flickr.com/photos/warrenski/2797178875/in/photostrea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warrenski/2797171559/in/photostream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2565646" y="2733333"/>
            <a:ext cx="4963619" cy="1514802"/>
          </a:xfrm>
        </p:spPr>
        <p:txBody>
          <a:bodyPr/>
          <a:lstStyle/>
          <a:p>
            <a:r>
              <a:rPr lang="sv-SE" sz="3000" b="0" noProof="0" dirty="0">
                <a:solidFill>
                  <a:srgbClr val="4F9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000" b="0" noProof="0" dirty="0">
                <a:solidFill>
                  <a:srgbClr val="4F99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En registerbaserad RCT</a:t>
            </a:r>
            <a:b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på torakolumbala burstfrakturer</a:t>
            </a:r>
            <a:r>
              <a:rPr lang="sv-SE" sz="2000" b="1" noProof="0" dirty="0">
                <a:solidFill>
                  <a:srgbClr val="4F9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000" b="1" noProof="0" dirty="0">
                <a:solidFill>
                  <a:srgbClr val="4F99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b="1" noProof="0" dirty="0">
              <a:solidFill>
                <a:srgbClr val="4F99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995604" y="2571751"/>
            <a:ext cx="2289526" cy="167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72" tIns="34286" rIns="68572" bIns="34286"/>
          <a:lstStyle/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hela studiegruppen:</a:t>
            </a: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Gerdhem</a:t>
            </a: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Sebastian </a:t>
            </a:r>
            <a:r>
              <a:rPr lang="sv-S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Mukka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Olof Westin</a:t>
            </a: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sv-S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Försth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Blixt</a:t>
            </a: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Sjöholm</a:t>
            </a:r>
          </a:p>
        </p:txBody>
      </p:sp>
      <p:sp>
        <p:nvSpPr>
          <p:cNvPr id="2" name="Rektangel 1"/>
          <p:cNvSpPr/>
          <p:nvPr/>
        </p:nvSpPr>
        <p:spPr>
          <a:xfrm>
            <a:off x="4502750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350" dirty="0"/>
              <a:t> </a:t>
            </a:r>
            <a:endParaRPr lang="en-GB" sz="1350" dirty="0"/>
          </a:p>
        </p:txBody>
      </p:sp>
      <p:sp>
        <p:nvSpPr>
          <p:cNvPr id="3" name="Rektangel 2"/>
          <p:cNvSpPr/>
          <p:nvPr/>
        </p:nvSpPr>
        <p:spPr>
          <a:xfrm>
            <a:off x="4502750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350" dirty="0"/>
              <a:t> </a:t>
            </a:r>
            <a:endParaRPr lang="en-GB" sz="1350" dirty="0"/>
          </a:p>
        </p:txBody>
      </p:sp>
      <p:pic>
        <p:nvPicPr>
          <p:cNvPr id="12" name="Picture 7" descr="page1image3873664">
            <a:extLst>
              <a:ext uri="{FF2B5EF4-FFF2-40B4-BE49-F238E27FC236}">
                <a16:creationId xmlns:a16="http://schemas.microsoft.com/office/drawing/2014/main" id="{E3670310-EC11-CE4A-8D21-88AB088E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65" y="4571386"/>
            <a:ext cx="1499232" cy="4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A660EFC-FE32-42D7-96E0-9C713EBB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52" y="287313"/>
            <a:ext cx="4262276" cy="44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4">
            <a:extLst>
              <a:ext uri="{FF2B5EF4-FFF2-40B4-BE49-F238E27FC236}">
                <a16:creationId xmlns:a16="http://schemas.microsoft.com/office/drawing/2014/main" id="{CE9EEE9F-5DA0-403E-8B5F-139CDF0E5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1DD6F0-3D65-894E-A6BB-EAAAE528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Öppna SFR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ACA4D7-2960-1949-A6EF-5FD36044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Registrera patient och skada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Klassa frakturen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42CCA0-1CCF-8A42-A8FA-34410C2AE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92" y="455608"/>
            <a:ext cx="2365018" cy="644379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357D18B7-888D-4585-8A7A-DA8C2BF11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39" y="2170907"/>
            <a:ext cx="2016935" cy="2366566"/>
          </a:xfrm>
          <a:prstGeom prst="rect">
            <a:avLst/>
          </a:prstGeom>
        </p:spPr>
      </p:pic>
      <p:pic>
        <p:nvPicPr>
          <p:cNvPr id="9" name="Bildobjekt 8" descr="En bild som visar whiteboardtavla&#10;&#10;Automatiskt genererad beskrivning">
            <a:extLst>
              <a:ext uri="{FF2B5EF4-FFF2-40B4-BE49-F238E27FC236}">
                <a16:creationId xmlns:a16="http://schemas.microsoft.com/office/drawing/2014/main" id="{1549124E-5EE0-462F-A12C-2D3FED506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778" y="2170907"/>
            <a:ext cx="2015074" cy="236656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2F2A094-7F16-4AA7-87A6-1243DDC82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561" y="2170907"/>
            <a:ext cx="2016935" cy="2366566"/>
          </a:xfrm>
          <a:prstGeom prst="rect">
            <a:avLst/>
          </a:prstGeom>
        </p:spPr>
      </p:pic>
      <p:sp>
        <p:nvSpPr>
          <p:cNvPr id="17" name="Rektangel med rundade hörn 9">
            <a:extLst>
              <a:ext uri="{FF2B5EF4-FFF2-40B4-BE49-F238E27FC236}">
                <a16:creationId xmlns:a16="http://schemas.microsoft.com/office/drawing/2014/main" id="{D0261624-17C9-47A1-A11A-8B1E5FEC1018}"/>
              </a:ext>
            </a:extLst>
          </p:cNvPr>
          <p:cNvSpPr/>
          <p:nvPr/>
        </p:nvSpPr>
        <p:spPr>
          <a:xfrm>
            <a:off x="4792824" y="2571751"/>
            <a:ext cx="534185" cy="523788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med rundade hörn 9">
            <a:extLst>
              <a:ext uri="{FF2B5EF4-FFF2-40B4-BE49-F238E27FC236}">
                <a16:creationId xmlns:a16="http://schemas.microsoft.com/office/drawing/2014/main" id="{98120076-4B75-4B01-826E-AC91255578B7}"/>
              </a:ext>
            </a:extLst>
          </p:cNvPr>
          <p:cNvSpPr/>
          <p:nvPr/>
        </p:nvSpPr>
        <p:spPr>
          <a:xfrm>
            <a:off x="6283296" y="3034855"/>
            <a:ext cx="526463" cy="596901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med rundade hörn 9">
            <a:extLst>
              <a:ext uri="{FF2B5EF4-FFF2-40B4-BE49-F238E27FC236}">
                <a16:creationId xmlns:a16="http://schemas.microsoft.com/office/drawing/2014/main" id="{303CBEF7-0945-43C4-9EFC-D739CB038806}"/>
              </a:ext>
            </a:extLst>
          </p:cNvPr>
          <p:cNvSpPr/>
          <p:nvPr/>
        </p:nvSpPr>
        <p:spPr>
          <a:xfrm>
            <a:off x="6283296" y="2481262"/>
            <a:ext cx="1560410" cy="553594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0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C10B4D-AA6C-4EC9-B92F-C43DFDA6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När diagnosen sparas kommer screeningrutan dyka upp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D9FFC70-E6DE-48B7-884D-70980213A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115" y="1370014"/>
            <a:ext cx="2235770" cy="3262312"/>
          </a:xfrm>
        </p:spPr>
      </p:pic>
      <p:sp>
        <p:nvSpPr>
          <p:cNvPr id="7" name="Rektangel med rundade hörn 9">
            <a:extLst>
              <a:ext uri="{FF2B5EF4-FFF2-40B4-BE49-F238E27FC236}">
                <a16:creationId xmlns:a16="http://schemas.microsoft.com/office/drawing/2014/main" id="{6166866A-74C4-429D-8B87-6012FE94D13C}"/>
              </a:ext>
            </a:extLst>
          </p:cNvPr>
          <p:cNvSpPr/>
          <p:nvPr/>
        </p:nvSpPr>
        <p:spPr>
          <a:xfrm>
            <a:off x="3359217" y="4398745"/>
            <a:ext cx="567890" cy="335579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4">
            <a:extLst>
              <a:ext uri="{FF2B5EF4-FFF2-40B4-BE49-F238E27FC236}">
                <a16:creationId xmlns:a16="http://schemas.microsoft.com/office/drawing/2014/main" id="{DF985F5E-91F5-4ECD-934F-9047B6E65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6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EBF8885-AC31-4F4C-A0FC-79A52FDF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34" y="1175998"/>
            <a:ext cx="4467174" cy="380640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5386FD-515F-0D40-86E1-B5110253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Besvara 5 frågor!</a:t>
            </a:r>
          </a:p>
        </p:txBody>
      </p:sp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84DED3A5-506B-EC46-AD4D-CA7B1F0998CC}"/>
              </a:ext>
            </a:extLst>
          </p:cNvPr>
          <p:cNvSpPr/>
          <p:nvPr/>
        </p:nvSpPr>
        <p:spPr>
          <a:xfrm>
            <a:off x="2531656" y="4030133"/>
            <a:ext cx="262343" cy="226486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CC3E9846-F0AE-4E11-8CE8-1221A599EF32}"/>
              </a:ext>
            </a:extLst>
          </p:cNvPr>
          <p:cNvSpPr/>
          <p:nvPr/>
        </p:nvSpPr>
        <p:spPr>
          <a:xfrm>
            <a:off x="1820167" y="3876357"/>
            <a:ext cx="643467" cy="46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4">
            <a:extLst>
              <a:ext uri="{FF2B5EF4-FFF2-40B4-BE49-F238E27FC236}">
                <a16:creationId xmlns:a16="http://schemas.microsoft.com/office/drawing/2014/main" id="{E9C51101-7895-49E7-B59D-4EC782265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DF2901F-7157-8A45-ADBC-CC7F8D26E81B}"/>
              </a:ext>
            </a:extLst>
          </p:cNvPr>
          <p:cNvSpPr txBox="1"/>
          <p:nvPr/>
        </p:nvSpPr>
        <p:spPr>
          <a:xfrm>
            <a:off x="338794" y="3484399"/>
            <a:ext cx="16084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Länk till samtyckes-blanketten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01DF5D9-37C7-4F14-B991-5C18EE2D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2" y="1268017"/>
            <a:ext cx="7581698" cy="3364706"/>
          </a:xfrm>
        </p:spPr>
        <p:txBody>
          <a:bodyPr/>
          <a:lstStyle/>
          <a:p>
            <a:pPr lvl="3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F26B0-A074-FC4F-8E1C-E7AFC3B5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Samtycke</a:t>
            </a:r>
          </a:p>
        </p:txBody>
      </p:sp>
      <p:pic>
        <p:nvPicPr>
          <p:cNvPr id="8" name="Platshållare för innehåll 7" descr="En bild som visar text&#10;&#10;Automatiskt genererad beskrivning">
            <a:extLst>
              <a:ext uri="{FF2B5EF4-FFF2-40B4-BE49-F238E27FC236}">
                <a16:creationId xmlns:a16="http://schemas.microsoft.com/office/drawing/2014/main" id="{41A00C31-3C4E-46D7-8DE3-90563A90B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480" y="1268017"/>
            <a:ext cx="5481041" cy="3875484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0DBE38F-C8A0-174A-B866-C8CC61716F8F}"/>
              </a:ext>
            </a:extLst>
          </p:cNvPr>
          <p:cNvSpPr txBox="1"/>
          <p:nvPr/>
        </p:nvSpPr>
        <p:spPr>
          <a:xfrm>
            <a:off x="320205" y="1391372"/>
            <a:ext cx="2153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Påskrivet samtycke sparas i studiepärmen!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Kopia till studiekoordinator på Karolinska</a:t>
            </a:r>
          </a:p>
        </p:txBody>
      </p:sp>
      <p:pic>
        <p:nvPicPr>
          <p:cNvPr id="9" name="Bildobjekt 4">
            <a:extLst>
              <a:ext uri="{FF2B5EF4-FFF2-40B4-BE49-F238E27FC236}">
                <a16:creationId xmlns:a16="http://schemas.microsoft.com/office/drawing/2014/main" id="{8877D9B7-B1CD-4A8E-AD03-836D8057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07D314A5-E114-4113-A9C2-AF8E45EFF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551" y="1349749"/>
            <a:ext cx="3879310" cy="33389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5386FD-515F-0D40-86E1-B5110253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Patienten behöver genomgå MR av fraktur</a:t>
            </a:r>
          </a:p>
        </p:txBody>
      </p:sp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84DED3A5-506B-EC46-AD4D-CA7B1F0998CC}"/>
              </a:ext>
            </a:extLst>
          </p:cNvPr>
          <p:cNvSpPr/>
          <p:nvPr/>
        </p:nvSpPr>
        <p:spPr>
          <a:xfrm>
            <a:off x="3844939" y="3498319"/>
            <a:ext cx="3672026" cy="306601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857523BB-208A-4929-8182-5992BA8E7AB3}"/>
              </a:ext>
            </a:extLst>
          </p:cNvPr>
          <p:cNvSpPr/>
          <p:nvPr/>
        </p:nvSpPr>
        <p:spPr>
          <a:xfrm>
            <a:off x="3046390" y="3419527"/>
            <a:ext cx="643467" cy="46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C7EEE82-76C4-4066-A677-969C4763ABE5}"/>
              </a:ext>
            </a:extLst>
          </p:cNvPr>
          <p:cNvSpPr txBox="1"/>
          <p:nvPr/>
        </p:nvSpPr>
        <p:spPr>
          <a:xfrm>
            <a:off x="191201" y="3145046"/>
            <a:ext cx="28551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Rekommendation på MR-remiss finns på SFR:s hemsida</a:t>
            </a:r>
          </a:p>
        </p:txBody>
      </p:sp>
      <p:pic>
        <p:nvPicPr>
          <p:cNvPr id="14" name="Bildobjekt 4">
            <a:extLst>
              <a:ext uri="{FF2B5EF4-FFF2-40B4-BE49-F238E27FC236}">
                <a16:creationId xmlns:a16="http://schemas.microsoft.com/office/drawing/2014/main" id="{C2EC35A5-8712-4109-9B3E-5CB6974E8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A4FB3EBF-5E6F-4E9C-A141-A8FB15B9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3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91565C7-42A0-4CD4-AF8F-784D1476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46" y="627519"/>
            <a:ext cx="7009687" cy="901019"/>
          </a:xfrm>
        </p:spPr>
        <p:txBody>
          <a:bodyPr>
            <a:no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Randomisering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79CD28-8F3D-4011-A911-F76949BC3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435" y="1391372"/>
            <a:ext cx="4683898" cy="1580815"/>
          </a:xfr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FA98B61-F248-4032-819E-21A777D9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435" y="3176097"/>
            <a:ext cx="4683898" cy="1571057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B75F18A3-A647-438B-88E9-92E1EF27F1DE}"/>
              </a:ext>
            </a:extLst>
          </p:cNvPr>
          <p:cNvSpPr txBox="1"/>
          <p:nvPr/>
        </p:nvSpPr>
        <p:spPr>
          <a:xfrm>
            <a:off x="668997" y="1938127"/>
            <a:ext cx="2436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INTE OPERATION</a:t>
            </a:r>
          </a:p>
        </p:txBody>
      </p:sp>
      <p:pic>
        <p:nvPicPr>
          <p:cNvPr id="40" name="Bildobjekt 4">
            <a:extLst>
              <a:ext uri="{FF2B5EF4-FFF2-40B4-BE49-F238E27FC236}">
                <a16:creationId xmlns:a16="http://schemas.microsoft.com/office/drawing/2014/main" id="{D71C7E4E-83B7-47B7-98E2-42CA9A113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C7134AF3-055B-4F4A-B524-2D3B33F80C32}"/>
                  </a:ext>
                </a:extLst>
              </p14:cNvPr>
              <p14:cNvContentPartPr/>
              <p14:nvPr/>
            </p14:nvContentPartPr>
            <p14:xfrm>
              <a:off x="4952840" y="1913133"/>
              <a:ext cx="360" cy="36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C7134AF3-055B-4F4A-B524-2D3B33F80C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3840" y="19041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7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310271EE-BBC4-064D-938C-04FB071DE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3">
            <a:extLst>
              <a:ext uri="{FF2B5EF4-FFF2-40B4-BE49-F238E27FC236}">
                <a16:creationId xmlns:a16="http://schemas.microsoft.com/office/drawing/2014/main" id="{8D06F54A-5970-43D7-893E-83C85918F5F5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Pragmatisk studie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57E9C667-5A39-49EF-84D3-8820E8A4A44C}"/>
              </a:ext>
            </a:extLst>
          </p:cNvPr>
          <p:cNvSpPr txBox="1">
            <a:spLocks/>
          </p:cNvSpPr>
          <p:nvPr/>
        </p:nvSpPr>
        <p:spPr>
          <a:xfrm>
            <a:off x="847024" y="1540042"/>
            <a:ext cx="7190072" cy="299147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Bakre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fixation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ska utföras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Detaljer kring operation upp till operatör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Korsett ska inte användas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Inte operation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Trepunkts-korsett får lov att användas upp till 3 månader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C3229D3-1864-7B4A-981D-CF2AB8EB1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3">
            <a:extLst>
              <a:ext uri="{FF2B5EF4-FFF2-40B4-BE49-F238E27FC236}">
                <a16:creationId xmlns:a16="http://schemas.microsoft.com/office/drawing/2014/main" id="{DBF51FA3-D7F2-41A3-A6A0-6F913C8AB2BE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Återbesök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F4C3421-E139-4CB6-A8BF-854DAC1AFE38}"/>
              </a:ext>
            </a:extLst>
          </p:cNvPr>
          <p:cNvSpPr txBox="1">
            <a:spLocks/>
          </p:cNvSpPr>
          <p:nvPr/>
        </p:nvSpPr>
        <p:spPr>
          <a:xfrm>
            <a:off x="847024" y="1540042"/>
            <a:ext cx="7190072" cy="299147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3-4 månader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Enligt rutin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CT ska genomföras</a:t>
            </a:r>
          </a:p>
          <a:p>
            <a:pPr marL="0" indent="0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12 månader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Ett extra kliniskt besök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Stående slätröntgen, CT och MR ska göras</a:t>
            </a:r>
          </a:p>
        </p:txBody>
      </p:sp>
    </p:spTree>
    <p:extLst>
      <p:ext uri="{BB962C8B-B14F-4D97-AF65-F5344CB8AC3E}">
        <p14:creationId xmlns:p14="http://schemas.microsoft.com/office/powerpoint/2010/main" val="19753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C3229D3-1864-7B4A-981D-CF2AB8EB1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3">
            <a:extLst>
              <a:ext uri="{FF2B5EF4-FFF2-40B4-BE49-F238E27FC236}">
                <a16:creationId xmlns:a16="http://schemas.microsoft.com/office/drawing/2014/main" id="{DBF51FA3-D7F2-41A3-A6A0-6F913C8AB2BE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Enkätdata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F4C3421-E139-4CB6-A8BF-854DAC1AFE38}"/>
              </a:ext>
            </a:extLst>
          </p:cNvPr>
          <p:cNvSpPr txBox="1">
            <a:spLocks/>
          </p:cNvSpPr>
          <p:nvPr/>
        </p:nvSpPr>
        <p:spPr>
          <a:xfrm>
            <a:off x="847024" y="1540042"/>
            <a:ext cx="7190072" cy="299147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Skadetillfälle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Fylls i på plats + SFR:s hemsida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3-4 månader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Skickas ut centralt</a:t>
            </a:r>
          </a:p>
          <a:p>
            <a:pPr marL="0" indent="0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12 månader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Skickas ut centralt</a:t>
            </a: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1E070D6-EB6E-42C0-88FD-D2F093464A01}"/>
              </a:ext>
            </a:extLst>
          </p:cNvPr>
          <p:cNvSpPr/>
          <p:nvPr/>
        </p:nvSpPr>
        <p:spPr>
          <a:xfrm flipH="1">
            <a:off x="3334257" y="3385660"/>
            <a:ext cx="1043010" cy="46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EF89E8-84D4-412A-A72A-10165089E4E1}"/>
              </a:ext>
            </a:extLst>
          </p:cNvPr>
          <p:cNvSpPr txBox="1"/>
          <p:nvPr/>
        </p:nvSpPr>
        <p:spPr>
          <a:xfrm>
            <a:off x="4578500" y="34330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Primärt utfallsmått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 Gruppskillnad i Oswestry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3">
            <a:extLst>
              <a:ext uri="{FF2B5EF4-FFF2-40B4-BE49-F238E27FC236}">
                <a16:creationId xmlns:a16="http://schemas.microsoft.com/office/drawing/2014/main" id="{DBF51FA3-D7F2-41A3-A6A0-6F913C8AB2BE}"/>
              </a:ext>
            </a:extLst>
          </p:cNvPr>
          <p:cNvSpPr txBox="1">
            <a:spLocks/>
          </p:cNvSpPr>
          <p:nvPr/>
        </p:nvSpPr>
        <p:spPr>
          <a:xfrm>
            <a:off x="480060" y="244026"/>
            <a:ext cx="3276451" cy="1467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100" b="1"/>
              <a:t>Take-Home message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F4C3421-E139-4CB6-A8BF-854DAC1AFE38}"/>
              </a:ext>
            </a:extLst>
          </p:cNvPr>
          <p:cNvSpPr txBox="1">
            <a:spLocks/>
          </p:cNvSpPr>
          <p:nvPr/>
        </p:nvSpPr>
        <p:spPr>
          <a:xfrm>
            <a:off x="480060" y="2154674"/>
            <a:ext cx="3182691" cy="249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sz="1700" dirty="0"/>
              <a:t>Om </a:t>
            </a:r>
            <a:r>
              <a:rPr lang="en-US" sz="1700" dirty="0" err="1"/>
              <a:t>ni</a:t>
            </a:r>
            <a:r>
              <a:rPr lang="en-US" sz="1700" dirty="0"/>
              <a:t> </a:t>
            </a:r>
            <a:r>
              <a:rPr lang="en-US" sz="1700" dirty="0" err="1"/>
              <a:t>träffar</a:t>
            </a:r>
            <a:r>
              <a:rPr lang="en-US" sz="1700" dirty="0"/>
              <a:t> patient med burstfraktur</a:t>
            </a:r>
          </a:p>
          <a:p>
            <a:pPr marL="0" indent="0" defTabSz="914400">
              <a:buNone/>
            </a:pPr>
            <a:r>
              <a:rPr lang="en-US" sz="1700" dirty="0"/>
              <a:t>- </a:t>
            </a:r>
            <a:r>
              <a:rPr lang="en-US" sz="1700" dirty="0" err="1"/>
              <a:t>Kom</a:t>
            </a:r>
            <a:r>
              <a:rPr lang="en-US" sz="1700" dirty="0"/>
              <a:t> </a:t>
            </a:r>
            <a:r>
              <a:rPr lang="en-US" sz="1700" dirty="0" err="1"/>
              <a:t>ihåg</a:t>
            </a:r>
            <a:r>
              <a:rPr lang="en-US" sz="1700" dirty="0"/>
              <a:t> </a:t>
            </a:r>
            <a:r>
              <a:rPr lang="en-US" sz="1700" dirty="0" err="1"/>
              <a:t>SunBurst</a:t>
            </a:r>
            <a:endParaRPr lang="en-US" sz="1700" dirty="0"/>
          </a:p>
        </p:txBody>
      </p:sp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FC8E5257-4A7E-415D-BE2F-2DD53DA76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92" r="-4" b="-4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objekt 4">
            <a:extLst>
              <a:ext uri="{FF2B5EF4-FFF2-40B4-BE49-F238E27FC236}">
                <a16:creationId xmlns:a16="http://schemas.microsoft.com/office/drawing/2014/main" id="{EC3229D3-1864-7B4A-981D-CF2AB8EB1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23C5F9-F00B-402B-B81C-55B7EB628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11"/>
          <a:stretch/>
        </p:blipFill>
        <p:spPr>
          <a:xfrm>
            <a:off x="5984460" y="747371"/>
            <a:ext cx="2421704" cy="2143607"/>
          </a:xfrm>
          <a:prstGeom prst="rect">
            <a:avLst/>
          </a:prstGeom>
        </p:spPr>
      </p:pic>
      <p:sp>
        <p:nvSpPr>
          <p:cNvPr id="11" name="Title 33">
            <a:extLst>
              <a:ext uri="{FF2B5EF4-FFF2-40B4-BE49-F238E27FC236}">
                <a16:creationId xmlns:a16="http://schemas.microsoft.com/office/drawing/2014/main" id="{CA61D862-DB27-44E1-AAFC-A190D70E290D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Burstfraktur</a:t>
            </a:r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09795C71-3DEA-47A6-8A83-CF7BDD62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9175"/>
            <a:ext cx="7886700" cy="2813548"/>
          </a:xfrm>
        </p:spPr>
        <p:txBody>
          <a:bodyPr/>
          <a:lstStyle/>
          <a:p>
            <a:r>
              <a:rPr lang="sv-SE" dirty="0"/>
              <a:t>Burstfraktur = sprängd kotkropp</a:t>
            </a:r>
          </a:p>
          <a:p>
            <a:r>
              <a:rPr lang="sv-SE" dirty="0"/>
              <a:t>Vanligast i torakolumbala övergången</a:t>
            </a:r>
          </a:p>
          <a:p>
            <a:r>
              <a:rPr lang="sv-SE" dirty="0"/>
              <a:t>Ibland förenat med neurologisk skada</a:t>
            </a:r>
          </a:p>
          <a:p>
            <a:r>
              <a:rPr lang="sv-SE" dirty="0"/>
              <a:t>Ibland skador på bakre ligamentkomplex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55407E62-75B5-48B5-82A1-AF7AF92E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120" y="2352192"/>
            <a:ext cx="2412044" cy="21436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8AFF8B1-DD6B-4C1B-A1A8-506A972BEB5A}"/>
              </a:ext>
            </a:extLst>
          </p:cNvPr>
          <p:cNvSpPr txBox="1"/>
          <p:nvPr/>
        </p:nvSpPr>
        <p:spPr>
          <a:xfrm>
            <a:off x="123825" y="4495799"/>
            <a:ext cx="74961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/>
              <a:t>Bild 1 taget från Svenska Frakturregistrets hemsida</a:t>
            </a:r>
          </a:p>
          <a:p>
            <a:r>
              <a:rPr lang="sv-SE" sz="1050" dirty="0"/>
              <a:t>Bild 2 från </a:t>
            </a:r>
            <a:r>
              <a:rPr lang="sv-SE" sz="1050" dirty="0" err="1"/>
              <a:t>Wikipedia</a:t>
            </a:r>
            <a:r>
              <a:rPr lang="sv-SE" sz="1050" dirty="0"/>
              <a:t> </a:t>
            </a:r>
            <a:r>
              <a:rPr lang="sv-SE" sz="1050" dirty="0" err="1"/>
              <a:t>commons</a:t>
            </a:r>
            <a:r>
              <a:rPr lang="sv-SE" sz="1050" dirty="0"/>
              <a:t>: </a:t>
            </a:r>
            <a:r>
              <a:rPr lang="sv-SE" sz="1050" dirty="0">
                <a:hlinkClick r:id="rId4"/>
              </a:rPr>
              <a:t>https://commons.wikimedia.org/wiki/File:BurstSaL4LCT.png</a:t>
            </a:r>
            <a:endParaRPr lang="sv-SE" sz="1050" dirty="0"/>
          </a:p>
          <a:p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3789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32D666-FEA3-47D7-B757-75D96CC5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6" y="349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TACK!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899DA78-C1EB-4450-AEA1-CC77C9F9E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584" y="504472"/>
            <a:ext cx="2909124" cy="3014156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18899C9-9AAD-4485-BBCB-767A6773B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1289718"/>
            <a:ext cx="4705350" cy="12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3">
            <a:extLst>
              <a:ext uri="{FF2B5EF4-FFF2-40B4-BE49-F238E27FC236}">
                <a16:creationId xmlns:a16="http://schemas.microsoft.com/office/drawing/2014/main" id="{CA61D862-DB27-44E1-AAFC-A190D70E290D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Behandling</a:t>
            </a:r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09795C71-3DEA-47A6-8A83-CF7BDD62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9175"/>
            <a:ext cx="3567965" cy="2813548"/>
          </a:xfrm>
        </p:spPr>
        <p:txBody>
          <a:bodyPr>
            <a:normAutofit/>
          </a:bodyPr>
          <a:lstStyle/>
          <a:p>
            <a:r>
              <a:rPr lang="sv-SE" dirty="0"/>
              <a:t>Vid neurologi och ruptur på bakre ligament - oftast kirurgi</a:t>
            </a:r>
          </a:p>
          <a:p>
            <a:r>
              <a:rPr lang="sv-SE" dirty="0"/>
              <a:t>Stor variation mellan kliniker!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 av Vaccaro et al. </a:t>
            </a:r>
            <a:r>
              <a:rPr lang="en-US" dirty="0" err="1"/>
              <a:t>visar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variation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ryggkirurgers</a:t>
            </a:r>
            <a:r>
              <a:rPr lang="en-US" dirty="0"/>
              <a:t> </a:t>
            </a:r>
            <a:r>
              <a:rPr lang="en-US" dirty="0" err="1"/>
              <a:t>åsikter</a:t>
            </a:r>
            <a:r>
              <a:rPr lang="en-US" dirty="0"/>
              <a:t> om </a:t>
            </a:r>
            <a:r>
              <a:rPr lang="en-US" dirty="0" err="1"/>
              <a:t>vilka</a:t>
            </a:r>
            <a:r>
              <a:rPr lang="en-US" dirty="0"/>
              <a:t> torakolumbala burstfrakturer </a:t>
            </a:r>
            <a:r>
              <a:rPr lang="en-US" dirty="0" err="1"/>
              <a:t>som</a:t>
            </a:r>
            <a:r>
              <a:rPr lang="en-US" dirty="0"/>
              <a:t> ska </a:t>
            </a:r>
            <a:r>
              <a:rPr lang="en-US" dirty="0" err="1"/>
              <a:t>opereras</a:t>
            </a:r>
            <a:endParaRPr lang="sv-SE" dirty="0"/>
          </a:p>
        </p:txBody>
      </p:sp>
      <p:pic>
        <p:nvPicPr>
          <p:cNvPr id="5" name="Picture 2" descr="File:Orthopedic Back Brace.jpg">
            <a:extLst>
              <a:ext uri="{FF2B5EF4-FFF2-40B4-BE49-F238E27FC236}">
                <a16:creationId xmlns:a16="http://schemas.microsoft.com/office/drawing/2014/main" id="{16CEF17E-E84D-4071-8879-354EA5DD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95" y="442010"/>
            <a:ext cx="2287383" cy="20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FE4A24F-0716-4C27-8CDA-1D11CC11C99F}"/>
              </a:ext>
            </a:extLst>
          </p:cNvPr>
          <p:cNvSpPr txBox="1"/>
          <p:nvPr/>
        </p:nvSpPr>
        <p:spPr>
          <a:xfrm>
            <a:off x="628649" y="4525641"/>
            <a:ext cx="666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Bild 1 från </a:t>
            </a:r>
            <a:r>
              <a:rPr lang="sv-SE" sz="1000" dirty="0" err="1"/>
              <a:t>Wikipedia</a:t>
            </a:r>
            <a:r>
              <a:rPr lang="sv-SE" sz="1000" dirty="0"/>
              <a:t> </a:t>
            </a:r>
            <a:r>
              <a:rPr lang="sv-SE" sz="1000" dirty="0" err="1"/>
              <a:t>Commons</a:t>
            </a:r>
            <a:r>
              <a:rPr lang="sv-SE" sz="1000" dirty="0"/>
              <a:t>: </a:t>
            </a:r>
            <a:r>
              <a:rPr lang="sv-SE" sz="1000" dirty="0">
                <a:hlinkClick r:id="rId3"/>
              </a:rPr>
              <a:t>https://commons.wikimedia.org/wiki/File:Orthopedic_Back_Brace.jpg</a:t>
            </a:r>
            <a:endParaRPr lang="sv-SE" sz="1000" dirty="0"/>
          </a:p>
          <a:p>
            <a:r>
              <a:rPr lang="sv-SE" sz="1000" dirty="0"/>
              <a:t>Bild 2 från </a:t>
            </a:r>
            <a:r>
              <a:rPr lang="sv-SE" sz="1000" dirty="0" err="1"/>
              <a:t>warrenski</a:t>
            </a:r>
            <a:r>
              <a:rPr lang="sv-SE" sz="1000" dirty="0"/>
              <a:t> Flickr:</a:t>
            </a:r>
          </a:p>
          <a:p>
            <a:r>
              <a:rPr lang="en-US" sz="1000" dirty="0">
                <a:hlinkClick r:id="rId4"/>
              </a:rPr>
              <a:t>Titanium pedicle screws | The X-ray illustrates the titanium… | Flickr</a:t>
            </a:r>
            <a:endParaRPr lang="en-US" sz="1000" dirty="0"/>
          </a:p>
          <a:p>
            <a:endParaRPr lang="sv-SE" sz="1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12E967-8EE7-4638-92B4-AEFD8D09F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41701" r="-517" b="1106"/>
          <a:stretch/>
        </p:blipFill>
        <p:spPr>
          <a:xfrm>
            <a:off x="5486595" y="2437786"/>
            <a:ext cx="2287383" cy="208785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latshållare för innehåll 4" descr="En bild som visar bord&#10;&#10;Automatiskt genererad beskrivning">
            <a:extLst>
              <a:ext uri="{FF2B5EF4-FFF2-40B4-BE49-F238E27FC236}">
                <a16:creationId xmlns:a16="http://schemas.microsoft.com/office/drawing/2014/main" id="{8B90CC68-E181-4F7E-AC1F-EBD8CE4E9A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9" b="11705"/>
          <a:stretch/>
        </p:blipFill>
        <p:spPr>
          <a:xfrm>
            <a:off x="4086660" y="735864"/>
            <a:ext cx="5087252" cy="348047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2ADFFE8-3733-4D23-A65B-AD5DEECFA9DE}"/>
              </a:ext>
            </a:extLst>
          </p:cNvPr>
          <p:cNvSpPr txBox="1"/>
          <p:nvPr/>
        </p:nvSpPr>
        <p:spPr>
          <a:xfrm>
            <a:off x="415636" y="4525641"/>
            <a:ext cx="8728363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Figur hämtat från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Vaccaro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AR, et al. The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surgical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algorithm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for the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AOSpine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thoracolumbar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spine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injury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classification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system.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Eur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100" b="0" i="0" dirty="0" err="1">
                <a:solidFill>
                  <a:srgbClr val="212121"/>
                </a:solidFill>
                <a:effectLst/>
                <a:latin typeface="BlinkMacSystemFont"/>
              </a:rPr>
              <a:t>Spine</a:t>
            </a:r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 J. 2016 Apr</a:t>
            </a:r>
          </a:p>
          <a:p>
            <a:r>
              <a:rPr lang="sv-SE" sz="1100" b="0" i="0" dirty="0">
                <a:solidFill>
                  <a:srgbClr val="212121"/>
                </a:solidFill>
                <a:effectLst/>
                <a:latin typeface="BlinkMacSystemFont"/>
              </a:rPr>
              <a:t>PMID: 25953527.</a:t>
            </a:r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8783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3">
            <a:extLst>
              <a:ext uri="{FF2B5EF4-FFF2-40B4-BE49-F238E27FC236}">
                <a16:creationId xmlns:a16="http://schemas.microsoft.com/office/drawing/2014/main" id="{1F739AB2-6355-4AD0-87C8-5EA5DF8262F7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Urval av tidigare studier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837ABC-521B-4E03-AF2A-937D8B7B9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7725" y="1481822"/>
            <a:ext cx="75166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Fördel för kirurgi:</a:t>
            </a:r>
            <a:endParaRPr kumimoji="0" lang="sv-SE" altLang="sv-S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Hong, S.H.,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Minimally Invasive Spine Surgery versus Open Posterior Instrumentation Surgery for Unstable Thoracolumbar Burst Fracture.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Asian Spine J, 2021.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Koosha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M.,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Functional Outcome of Surgical versus Conservative Therapy in Patients with Traumatic Thoracolumbar Fractures and Thoracolumbar Injury Classification and Severity Score of 4; A Non-randomized Clinical Trial.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Bull </a:t>
            </a: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Emerg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Trauma, 2020.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8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(2): p. 89-97.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Noriega, D.C.,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Treatment of Thoracolumbar Type A3 Fractures Using a Percutaneous Intravertebral Expandable Titanium Implant: Long-term Follow-up Results of a Pilot Single Center Study.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Pain Physician, 2021.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24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(5): p. E631-e638.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Ni, W.F.,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Percutaneous pedicle screw fixation for neurologic intact thoracolumbar burst fractures.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kumimoji="0" lang="sv-SE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J Spinal </a:t>
            </a:r>
            <a:r>
              <a:rPr kumimoji="0" lang="sv-SE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Disord</a:t>
            </a:r>
            <a:r>
              <a:rPr kumimoji="0" lang="sv-SE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Tech, 2010. </a:t>
            </a:r>
            <a:r>
              <a:rPr kumimoji="0" lang="sv-SE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23</a:t>
            </a:r>
            <a:r>
              <a:rPr kumimoji="0" lang="sv-SE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(8): p. 530-7.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Siebenga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J.,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Treatment of traumatic thoracolumbar spine fractures: a multicenter prospective randomized study of operative versus nonsurgical treatment.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Spine (Phila Pa 1976), 2006.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31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(25): p. 2881-90.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Siebenga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J.,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Cost-effectiveness of the treatment of traumatic thoracolumbar spine fractures: Nonsurgical or surgical therapy?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Indian J </a:t>
            </a: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Orthop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2007.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41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(4): p. 332-6.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Wei, F.X.,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Transpedicular fixation in management of thoracolumbar burst fractures: </a:t>
            </a:r>
            <a:r>
              <a:rPr kumimoji="0" lang="en-US" altLang="sv-SE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monosegmental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fixation versus short-segment instrumentation.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Spine (Phila Pa 1976), 2010.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35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(15): p. E714-20.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Fördel till konservativ behandling:</a:t>
            </a:r>
            <a:endParaRPr kumimoji="0" lang="sv-SE" altLang="sv-S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Ağuş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H., C. </a:t>
            </a: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Kayali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and M. </a:t>
            </a: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Arslantaş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Nonoperative treatment of burst-type thoracolumbar vertebra fractures: clinical and radiological results of 29 patients.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Eur Spine J, 2005.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14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(6): p. 536-40.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James, K.S.,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Biomechanical evaluation of the stability of thoracolumbar burst fractures.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Spine (Phila Pa 1976), 1994.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19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(15): p. 1731-40.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Shen, W.J. and Y.S. Shen,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Nonsurgical treatment of three-column thoracolumbar junction burst fractures without neurologic deficit.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Spine (Phila Pa 1976), 1999.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24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(4): p. 412-5.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Urquhart, J.C.,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Treatment of thoracolumbar burst fractures: extended follow-up of a randomized clinical trial comparing orthosis versus no orthosis.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J </a:t>
            </a:r>
            <a:r>
              <a:rPr kumimoji="0" lang="en-US" altLang="sv-SE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Neurosurg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Spine, 2017.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27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(1): p. 42-47.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Wood, K.,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Operative compared with nonoperative treatment of a thoracolumbar burst fracture without neurological deficit. A prospective, randomized study.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J Bone Joint Surg Am, 2003.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85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(5): p. 773-81.</a:t>
            </a:r>
            <a:endParaRPr kumimoji="0" lang="sv-SE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Wood, K.B., et al., </a:t>
            </a:r>
            <a:r>
              <a:rPr kumimoji="0" lang="en-US" altLang="sv-SE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Operative compared with nonoperative treatment of a thoracolumbar burst fracture without neurological deficit: a prospective randomized study with follow-up at sixteen to twenty-two years.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J Bone Joint Surg Am, 2015. </a:t>
            </a:r>
            <a:r>
              <a:rPr kumimoji="0" lang="en-US" altLang="sv-SE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97</a:t>
            </a:r>
            <a:r>
              <a:rPr kumimoji="0" lang="en-US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(1): p. 3-9.</a:t>
            </a:r>
            <a:endParaRPr kumimoji="0" lang="en-US" altLang="sv-S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ktangel med rundade hörn 9">
            <a:extLst>
              <a:ext uri="{FF2B5EF4-FFF2-40B4-BE49-F238E27FC236}">
                <a16:creationId xmlns:a16="http://schemas.microsoft.com/office/drawing/2014/main" id="{3D9BE868-5250-470A-8B9D-5FA14B78D8F8}"/>
              </a:ext>
            </a:extLst>
          </p:cNvPr>
          <p:cNvSpPr/>
          <p:nvPr/>
        </p:nvSpPr>
        <p:spPr>
          <a:xfrm>
            <a:off x="847725" y="2417232"/>
            <a:ext cx="7516628" cy="275168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med rundade hörn 9">
            <a:extLst>
              <a:ext uri="{FF2B5EF4-FFF2-40B4-BE49-F238E27FC236}">
                <a16:creationId xmlns:a16="http://schemas.microsoft.com/office/drawing/2014/main" id="{E4D45DA5-62E4-48AE-91D2-BE97DEEF53D2}"/>
              </a:ext>
            </a:extLst>
          </p:cNvPr>
          <p:cNvSpPr/>
          <p:nvPr/>
        </p:nvSpPr>
        <p:spPr>
          <a:xfrm>
            <a:off x="847725" y="4023737"/>
            <a:ext cx="7516628" cy="272137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med rundade hörn 9">
            <a:extLst>
              <a:ext uri="{FF2B5EF4-FFF2-40B4-BE49-F238E27FC236}">
                <a16:creationId xmlns:a16="http://schemas.microsoft.com/office/drawing/2014/main" id="{9FF7C12C-B788-4002-AE24-8DCD324B941F}"/>
              </a:ext>
            </a:extLst>
          </p:cNvPr>
          <p:cNvSpPr/>
          <p:nvPr/>
        </p:nvSpPr>
        <p:spPr>
          <a:xfrm>
            <a:off x="847725" y="3672698"/>
            <a:ext cx="7517331" cy="154517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4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3">
            <a:extLst>
              <a:ext uri="{FF2B5EF4-FFF2-40B4-BE49-F238E27FC236}">
                <a16:creationId xmlns:a16="http://schemas.microsoft.com/office/drawing/2014/main" id="{1F739AB2-6355-4AD0-87C8-5EA5DF8262F7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Meta-analyser och </a:t>
            </a:r>
            <a:r>
              <a:rPr lang="sv-S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endParaRPr lang="sv-S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837ABC-521B-4E03-AF2A-937D8B7B9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7725" y="1819175"/>
            <a:ext cx="7516629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 err="1">
                <a:latin typeface="+mn-lt"/>
                <a:ea typeface="Calibri" panose="020F0502020204030204" pitchFamily="34" charset="0"/>
              </a:rPr>
              <a:t>Abudou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, M., et al., Surgical versus non-surgical treatment for thoracolumbar burst fractures without neurological deficit. Cochrane Database Syst Rev, 2013(6): p. Cd005079.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>
                <a:latin typeface="+mn-lt"/>
                <a:ea typeface="Calibri" panose="020F0502020204030204" pitchFamily="34" charset="0"/>
              </a:rPr>
              <a:t>Dai, L.Y., et al., A review of the management of thoracolumbar burst fractures. Surg Neurol, 2007. 67(3): p. 221-31; discussion 231.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 err="1">
                <a:latin typeface="+mn-lt"/>
                <a:ea typeface="Calibri" panose="020F0502020204030204" pitchFamily="34" charset="0"/>
              </a:rPr>
              <a:t>Ghobrial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, G.M., et al., Operative and nonoperative adverse events in the management of traumatic fractures of the thoracolumbar spine: a systematic review. </a:t>
            </a:r>
            <a:r>
              <a:rPr lang="en-US" sz="900" dirty="0" err="1">
                <a:latin typeface="+mn-lt"/>
                <a:ea typeface="Calibri" panose="020F0502020204030204" pitchFamily="34" charset="0"/>
              </a:rPr>
              <a:t>Neurosurg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 Focus, 2014. 37(1): p. E8.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 err="1">
                <a:latin typeface="+mn-lt"/>
                <a:ea typeface="Calibri" panose="020F0502020204030204" pitchFamily="34" charset="0"/>
              </a:rPr>
              <a:t>Gnanenthiran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, S.R., S. Adie, and I.A. Harris, Nonoperative versus operative treatment for thoracolumbar burst fractures without neurologic deficit: a meta-analysis. Clin </a:t>
            </a:r>
            <a:r>
              <a:rPr lang="en-US" sz="900" dirty="0" err="1">
                <a:latin typeface="+mn-lt"/>
                <a:ea typeface="Calibri" panose="020F0502020204030204" pitchFamily="34" charset="0"/>
              </a:rPr>
              <a:t>Orthop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+mn-lt"/>
                <a:ea typeface="Calibri" panose="020F0502020204030204" pitchFamily="34" charset="0"/>
              </a:rPr>
              <a:t>Relat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 Res, 2012. 470(2): p. 567-77.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>
                <a:latin typeface="+mn-lt"/>
                <a:ea typeface="Calibri" panose="020F0502020204030204" pitchFamily="34" charset="0"/>
              </a:rPr>
              <a:t>Rabb, C.H., et al., Congress of Neurological Surgeons Systematic Review and Evidence-Based Guidelines on the Evaluation and Treatment of Patients with Thoracolumbar Spine Trauma: Operative Versus Nonoperative Treatment. Neurosurgery, 2019. 84(1): p. E50-e52.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 err="1">
                <a:latin typeface="+mn-lt"/>
                <a:ea typeface="Calibri" panose="020F0502020204030204" pitchFamily="34" charset="0"/>
              </a:rPr>
              <a:t>Rajasekaran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, S., Thoracolumbar burst fractures without neurological deficit: the role for conservative treatment. Eur Spine J, 2010. 19 Suppl 1(Suppl 1): p. S40-7.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 err="1">
                <a:latin typeface="+mn-lt"/>
                <a:ea typeface="Calibri" panose="020F0502020204030204" pitchFamily="34" charset="0"/>
              </a:rPr>
              <a:t>Rometsch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, E., et al., Does Operative or Nonoperative Treatment Achieve Better Results in A3 and A4 Spinal Fractures Without Neurological Deficit?: Systematic Literature Review With Meta-Analysis. Global Spine J, 2017. 7(4): p. 350-372.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>
                <a:latin typeface="+mn-lt"/>
                <a:ea typeface="Calibri" panose="020F0502020204030204" pitchFamily="34" charset="0"/>
              </a:rPr>
              <a:t>Shen, W.J., T.J. Liu, and Y.S. Shen, Nonoperative treatment versus posterior fixation for thoracolumbar junction burst fractures without neurologic deficit. Spine (Phila Pa 1976), 2001. 26(9): p. 1038-45.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>
                <a:latin typeface="+mn-lt"/>
                <a:ea typeface="Calibri" panose="020F0502020204030204" pitchFamily="34" charset="0"/>
              </a:rPr>
              <a:t>van der </a:t>
            </a:r>
            <a:r>
              <a:rPr lang="en-US" sz="900" dirty="0" err="1">
                <a:latin typeface="+mn-lt"/>
                <a:ea typeface="Calibri" panose="020F0502020204030204" pitchFamily="34" charset="0"/>
              </a:rPr>
              <a:t>Roer</a:t>
            </a:r>
            <a:r>
              <a:rPr lang="en-US" sz="900" dirty="0">
                <a:latin typeface="+mn-lt"/>
                <a:ea typeface="Calibri" panose="020F0502020204030204" pitchFamily="34" charset="0"/>
              </a:rPr>
              <a:t>, N., et al., Management of traumatic thoracolumbar fractures: a systematic review of the literature. Eur Spine J, 2005. 14(6): p. 527-34.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buNone/>
            </a:pPr>
            <a:r>
              <a:rPr lang="en-US" sz="900" dirty="0">
                <a:latin typeface="+mn-lt"/>
                <a:ea typeface="Calibri" panose="020F0502020204030204" pitchFamily="34" charset="0"/>
              </a:rPr>
              <a:t>Wallace, N., et al., Effects of Bracing on Clinical and Radiographic Outcomes Following Thoracolumbar Burst Fractures in Neurologically Intact Patients: A Meta-Analysis of Randomized Controlled Trials. JBJS Rev, 2019. 7(9): p. e9.</a:t>
            </a:r>
            <a:endParaRPr lang="sv-SE" sz="900" dirty="0"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0176B84-EAAF-4FBD-B0C9-22A20EC187C5}"/>
              </a:ext>
            </a:extLst>
          </p:cNvPr>
          <p:cNvSpPr txBox="1"/>
          <p:nvPr/>
        </p:nvSpPr>
        <p:spPr>
          <a:xfrm>
            <a:off x="847023" y="1317366"/>
            <a:ext cx="5986914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sv-SE" sz="2100" dirty="0"/>
              <a:t>Sammantaget ingen klar fördel för någon behandling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7610E72-F147-470E-8455-41F519FA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1" y="1830434"/>
            <a:ext cx="8509437" cy="27433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ktangel med rundade hörn 9">
            <a:extLst>
              <a:ext uri="{FF2B5EF4-FFF2-40B4-BE49-F238E27FC236}">
                <a16:creationId xmlns:a16="http://schemas.microsoft.com/office/drawing/2014/main" id="{2772EFDD-B058-45E9-89C4-17EB2132D4ED}"/>
              </a:ext>
            </a:extLst>
          </p:cNvPr>
          <p:cNvSpPr/>
          <p:nvPr/>
        </p:nvSpPr>
        <p:spPr>
          <a:xfrm>
            <a:off x="2870200" y="2340426"/>
            <a:ext cx="5725336" cy="282255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med rundade hörn 9">
            <a:extLst>
              <a:ext uri="{FF2B5EF4-FFF2-40B4-BE49-F238E27FC236}">
                <a16:creationId xmlns:a16="http://schemas.microsoft.com/office/drawing/2014/main" id="{5EE14DE5-8765-40BD-9CF1-59F4FDADC769}"/>
              </a:ext>
            </a:extLst>
          </p:cNvPr>
          <p:cNvSpPr/>
          <p:nvPr/>
        </p:nvSpPr>
        <p:spPr>
          <a:xfrm>
            <a:off x="385361" y="2604209"/>
            <a:ext cx="1049740" cy="263757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med rundade hörn 9">
            <a:extLst>
              <a:ext uri="{FF2B5EF4-FFF2-40B4-BE49-F238E27FC236}">
                <a16:creationId xmlns:a16="http://schemas.microsoft.com/office/drawing/2014/main" id="{9A33EC8B-9A1D-4F4E-AADA-0E60C71F67A3}"/>
              </a:ext>
            </a:extLst>
          </p:cNvPr>
          <p:cNvSpPr/>
          <p:nvPr/>
        </p:nvSpPr>
        <p:spPr>
          <a:xfrm>
            <a:off x="4239811" y="3342924"/>
            <a:ext cx="4434289" cy="263757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ktangel med rundade hörn 9">
            <a:extLst>
              <a:ext uri="{FF2B5EF4-FFF2-40B4-BE49-F238E27FC236}">
                <a16:creationId xmlns:a16="http://schemas.microsoft.com/office/drawing/2014/main" id="{9F544F8E-E0C6-41AB-990B-D38181654C65}"/>
              </a:ext>
            </a:extLst>
          </p:cNvPr>
          <p:cNvSpPr/>
          <p:nvPr/>
        </p:nvSpPr>
        <p:spPr>
          <a:xfrm>
            <a:off x="385360" y="3617940"/>
            <a:ext cx="4186639" cy="263757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0" name="Bildobjekt 19" descr="En bild som visar text&#10;&#10;Automatiskt genererad beskrivning">
            <a:extLst>
              <a:ext uri="{FF2B5EF4-FFF2-40B4-BE49-F238E27FC236}">
                <a16:creationId xmlns:a16="http://schemas.microsoft.com/office/drawing/2014/main" id="{BB4DAD11-9261-4D51-8FD5-417A3162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95" y="2883975"/>
            <a:ext cx="7188569" cy="17780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Rektangel med rundade hörn 9">
            <a:extLst>
              <a:ext uri="{FF2B5EF4-FFF2-40B4-BE49-F238E27FC236}">
                <a16:creationId xmlns:a16="http://schemas.microsoft.com/office/drawing/2014/main" id="{C5BD727A-3A64-430C-9203-B8F120C742B0}"/>
              </a:ext>
            </a:extLst>
          </p:cNvPr>
          <p:cNvSpPr/>
          <p:nvPr/>
        </p:nvSpPr>
        <p:spPr>
          <a:xfrm>
            <a:off x="317278" y="3617939"/>
            <a:ext cx="6865841" cy="185711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Rektangel med rundade hörn 9">
            <a:extLst>
              <a:ext uri="{FF2B5EF4-FFF2-40B4-BE49-F238E27FC236}">
                <a16:creationId xmlns:a16="http://schemas.microsoft.com/office/drawing/2014/main" id="{AEB1441B-FEDF-4670-87DF-3B2E31E1D6AB}"/>
              </a:ext>
            </a:extLst>
          </p:cNvPr>
          <p:cNvSpPr/>
          <p:nvPr/>
        </p:nvSpPr>
        <p:spPr>
          <a:xfrm>
            <a:off x="317279" y="3803651"/>
            <a:ext cx="4686521" cy="196674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ektangel med rundade hörn 9">
            <a:extLst>
              <a:ext uri="{FF2B5EF4-FFF2-40B4-BE49-F238E27FC236}">
                <a16:creationId xmlns:a16="http://schemas.microsoft.com/office/drawing/2014/main" id="{FAD19CCC-C2D6-4B0E-A083-52A1919435A0}"/>
              </a:ext>
            </a:extLst>
          </p:cNvPr>
          <p:cNvSpPr/>
          <p:nvPr/>
        </p:nvSpPr>
        <p:spPr>
          <a:xfrm>
            <a:off x="5953760" y="3426600"/>
            <a:ext cx="1229360" cy="180081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Bildobjekt 26" descr="En bild som visar text&#10;&#10;Automatiskt genererad beskrivning">
            <a:extLst>
              <a:ext uri="{FF2B5EF4-FFF2-40B4-BE49-F238E27FC236}">
                <a16:creationId xmlns:a16="http://schemas.microsoft.com/office/drawing/2014/main" id="{DBBDDDCF-AE10-427D-A9E0-88B81A743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724" y="1369082"/>
            <a:ext cx="4648630" cy="36547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8" name="Rektangel med rundade hörn 9">
            <a:extLst>
              <a:ext uri="{FF2B5EF4-FFF2-40B4-BE49-F238E27FC236}">
                <a16:creationId xmlns:a16="http://schemas.microsoft.com/office/drawing/2014/main" id="{8FF7826B-9BA9-43A5-865E-0396FBF0466F}"/>
              </a:ext>
            </a:extLst>
          </p:cNvPr>
          <p:cNvSpPr/>
          <p:nvPr/>
        </p:nvSpPr>
        <p:spPr>
          <a:xfrm>
            <a:off x="5452533" y="2221713"/>
            <a:ext cx="2556934" cy="154117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Rektangel med rundade hörn 9">
            <a:extLst>
              <a:ext uri="{FF2B5EF4-FFF2-40B4-BE49-F238E27FC236}">
                <a16:creationId xmlns:a16="http://schemas.microsoft.com/office/drawing/2014/main" id="{A0BC876F-4148-476D-B6D2-7FC09F087C16}"/>
              </a:ext>
            </a:extLst>
          </p:cNvPr>
          <p:cNvSpPr/>
          <p:nvPr/>
        </p:nvSpPr>
        <p:spPr>
          <a:xfrm>
            <a:off x="3750198" y="2427547"/>
            <a:ext cx="610135" cy="144204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Rektangel med rundade hörn 9">
            <a:extLst>
              <a:ext uri="{FF2B5EF4-FFF2-40B4-BE49-F238E27FC236}">
                <a16:creationId xmlns:a16="http://schemas.microsoft.com/office/drawing/2014/main" id="{06625710-DE0F-420E-A2B4-5334B50D9BEC}"/>
              </a:ext>
            </a:extLst>
          </p:cNvPr>
          <p:cNvSpPr/>
          <p:nvPr/>
        </p:nvSpPr>
        <p:spPr>
          <a:xfrm>
            <a:off x="7386279" y="3009528"/>
            <a:ext cx="894009" cy="170552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Rektangel med rundade hörn 9">
            <a:extLst>
              <a:ext uri="{FF2B5EF4-FFF2-40B4-BE49-F238E27FC236}">
                <a16:creationId xmlns:a16="http://schemas.microsoft.com/office/drawing/2014/main" id="{D0B1B450-0FCA-4609-AE6E-2FEB0EABF933}"/>
              </a:ext>
            </a:extLst>
          </p:cNvPr>
          <p:cNvSpPr/>
          <p:nvPr/>
        </p:nvSpPr>
        <p:spPr>
          <a:xfrm>
            <a:off x="3750198" y="3191605"/>
            <a:ext cx="4382882" cy="161954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Rektangel med rundade hörn 9">
            <a:extLst>
              <a:ext uri="{FF2B5EF4-FFF2-40B4-BE49-F238E27FC236}">
                <a16:creationId xmlns:a16="http://schemas.microsoft.com/office/drawing/2014/main" id="{6AD05EBE-9903-4C87-9E5E-7A070A242F09}"/>
              </a:ext>
            </a:extLst>
          </p:cNvPr>
          <p:cNvSpPr/>
          <p:nvPr/>
        </p:nvSpPr>
        <p:spPr>
          <a:xfrm>
            <a:off x="3750198" y="3391209"/>
            <a:ext cx="1477969" cy="161954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6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57AA0-1A04-864A-8FC6-D3DEEA31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4" y="1204978"/>
            <a:ext cx="7190072" cy="332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202 patienter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18-66 år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Torakolumbal burstfraktur (Th10-L3)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Kirurgi med bakre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fixation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Kontroll</a:t>
            </a:r>
          </a:p>
          <a:p>
            <a:r>
              <a:rPr lang="sv-SE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Konservativ behandling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248ADEA-1AC5-6446-9083-B2D40A30676E}"/>
              </a:ext>
            </a:extLst>
          </p:cNvPr>
          <p:cNvGrpSpPr/>
          <p:nvPr/>
        </p:nvGrpSpPr>
        <p:grpSpPr>
          <a:xfrm>
            <a:off x="5255480" y="542331"/>
            <a:ext cx="2543175" cy="763065"/>
            <a:chOff x="5483307" y="723107"/>
            <a:chExt cx="3390900" cy="101741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9B02651-602B-814A-B107-800033924694}"/>
                </a:ext>
              </a:extLst>
            </p:cNvPr>
            <p:cNvSpPr txBox="1"/>
            <p:nvPr/>
          </p:nvSpPr>
          <p:spPr>
            <a:xfrm>
              <a:off x="5857142" y="1330157"/>
              <a:ext cx="258652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350" i="1" dirty="0" err="1"/>
                <a:t>Identifier</a:t>
              </a:r>
              <a:r>
                <a:rPr lang="sv-SE" sz="1350" i="1" dirty="0"/>
                <a:t>: </a:t>
              </a:r>
              <a:r>
                <a:rPr lang="sv-SE" sz="1400" b="0" i="0" dirty="0">
                  <a:solidFill>
                    <a:srgbClr val="000000"/>
                  </a:solidFill>
                  <a:effectLst/>
                  <a:latin typeface="Source Sans Pro" panose="020B0503030403020204" pitchFamily="34" charset="0"/>
                </a:rPr>
                <a:t>NCT05003180</a:t>
              </a:r>
              <a:endParaRPr lang="sv-SE" sz="1350" i="1" dirty="0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13ECA26-9DCB-E74A-99B8-D081CF0B5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3307" y="723107"/>
              <a:ext cx="3390900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itle 33">
            <a:extLst>
              <a:ext uri="{FF2B5EF4-FFF2-40B4-BE49-F238E27FC236}">
                <a16:creationId xmlns:a16="http://schemas.microsoft.com/office/drawing/2014/main" id="{1F739AB2-6355-4AD0-87C8-5EA5DF8262F7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SunBurst</a:t>
            </a:r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-studien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8CBCE09-EE5E-4E32-8C2B-20FD5DF6F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00" y="3809626"/>
            <a:ext cx="3510725" cy="9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57AA0-1A04-864A-8FC6-D3DEEA31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3" y="1491916"/>
            <a:ext cx="7190072" cy="2991479"/>
          </a:xfrm>
        </p:spPr>
        <p:txBody>
          <a:bodyPr>
            <a:noAutofit/>
          </a:bodyPr>
          <a:lstStyle/>
          <a:p>
            <a:pPr lvl="0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Samtycke ej möjligt</a:t>
            </a:r>
          </a:p>
          <a:p>
            <a:pPr lvl="0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Neurologisk påverkan mer än rotpåverkan</a:t>
            </a:r>
          </a:p>
          <a:p>
            <a:pPr lvl="1"/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equina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-syndrom</a:t>
            </a:r>
          </a:p>
          <a:p>
            <a:pPr lvl="1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Ryggmärgsskada</a:t>
            </a:r>
          </a:p>
          <a:p>
            <a:pPr lvl="0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Totalruptur av bakre ligamentkomplexet sett på MR </a:t>
            </a:r>
          </a:p>
          <a:p>
            <a:pPr lvl="1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Ödem och mindre skador tillåts!</a:t>
            </a:r>
          </a:p>
          <a:p>
            <a:pPr lvl="0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Ankyloserande ryggsjukdom</a:t>
            </a:r>
          </a:p>
          <a:p>
            <a:pPr lvl="0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Ko-morbiditet</a:t>
            </a:r>
          </a:p>
          <a:p>
            <a:pPr lvl="1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Osteoporos, svår hjärtkärlsjukdom, patologisk fraktur</a:t>
            </a:r>
          </a:p>
          <a:p>
            <a:pPr lvl="0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Patient redan randomiserad i studie</a:t>
            </a:r>
          </a:p>
          <a:p>
            <a:pPr marL="0" indent="0">
              <a:buNone/>
            </a:pP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3">
            <a:extLst>
              <a:ext uri="{FF2B5EF4-FFF2-40B4-BE49-F238E27FC236}">
                <a16:creationId xmlns:a16="http://schemas.microsoft.com/office/drawing/2014/main" id="{1F739AB2-6355-4AD0-87C8-5EA5DF8262F7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Exklusionskriterier</a:t>
            </a:r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74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9DC235-C6CB-C14E-A388-9C5C6D91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45" y="1491916"/>
            <a:ext cx="5842535" cy="3436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Primärt utfallsmått</a:t>
            </a:r>
          </a:p>
          <a:p>
            <a:pPr lvl="1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Oswestry </a:t>
            </a:r>
            <a:r>
              <a:rPr lang="sv-SE" sz="1700" dirty="0" err="1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 Index 1 år efter skada</a:t>
            </a:r>
          </a:p>
          <a:p>
            <a:pPr marL="0" indent="0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Sekundära utfallsmått</a:t>
            </a:r>
          </a:p>
          <a:p>
            <a:pPr lvl="1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SMFA och EQ-5D-5L</a:t>
            </a:r>
          </a:p>
          <a:p>
            <a:pPr lvl="1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Radiologiska förändringar</a:t>
            </a:r>
          </a:p>
          <a:p>
            <a:pPr lvl="1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Registerdata</a:t>
            </a:r>
          </a:p>
          <a:p>
            <a:pPr lvl="2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Försäkringskassan – sjukskrivning</a:t>
            </a:r>
          </a:p>
          <a:p>
            <a:pPr lvl="2"/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Socialstyrelsen - komplikationer</a:t>
            </a:r>
            <a:r>
              <a:rPr lang="sv-SE" sz="1700">
                <a:latin typeface="Arial" panose="020B0604020202020204" pitchFamily="34" charset="0"/>
                <a:cs typeface="Arial" panose="020B0604020202020204" pitchFamily="34" charset="0"/>
              </a:rPr>
              <a:t>, läkemedelsförskrivning </a:t>
            </a:r>
            <a:r>
              <a:rPr lang="sv-SE" sz="1700" dirty="0">
                <a:latin typeface="Arial" panose="020B0604020202020204" pitchFamily="34" charset="0"/>
                <a:cs typeface="Arial" panose="020B0604020202020204" pitchFamily="34" charset="0"/>
              </a:rPr>
              <a:t>och hälsoekonomisk analys</a:t>
            </a:r>
            <a:endParaRPr lang="sv-SE" sz="17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33">
            <a:extLst>
              <a:ext uri="{FF2B5EF4-FFF2-40B4-BE49-F238E27FC236}">
                <a16:creationId xmlns:a16="http://schemas.microsoft.com/office/drawing/2014/main" id="{26DCDD3A-D1F0-47CC-BF3F-BBBA25AE9F68}"/>
              </a:ext>
            </a:extLst>
          </p:cNvPr>
          <p:cNvSpPr txBox="1">
            <a:spLocks/>
          </p:cNvSpPr>
          <p:nvPr/>
        </p:nvSpPr>
        <p:spPr>
          <a:xfrm>
            <a:off x="779646" y="336884"/>
            <a:ext cx="7517331" cy="14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SunBurst</a:t>
            </a:r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 - Utfallsmått</a:t>
            </a:r>
          </a:p>
        </p:txBody>
      </p:sp>
      <p:pic>
        <p:nvPicPr>
          <p:cNvPr id="4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1B8AA8FE-C5B7-40C5-B7C3-C6FA4105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475" y="1328286"/>
            <a:ext cx="2867412" cy="18817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11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F56C6-D236-5D44-A1B0-322351BF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77" y="210236"/>
            <a:ext cx="4867663" cy="857250"/>
          </a:xfrm>
        </p:spPr>
        <p:txBody>
          <a:bodyPr>
            <a:no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Hur rekryteras patienter?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A3170E-C51E-BD4F-9F3D-6ACC2AF26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48" y="455608"/>
            <a:ext cx="1345161" cy="36650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4338132-EBD7-F944-BABF-B4F1B8217E88}"/>
              </a:ext>
            </a:extLst>
          </p:cNvPr>
          <p:cNvSpPr txBox="1"/>
          <p:nvPr/>
        </p:nvSpPr>
        <p:spPr>
          <a:xfrm>
            <a:off x="4851463" y="1348804"/>
            <a:ext cx="3840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Patient med torakolumbal burstfraktur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Registrera i SFR!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 descr="En bild som visar fötter&#10;&#10;Automatiskt genererad beskrivning">
            <a:extLst>
              <a:ext uri="{FF2B5EF4-FFF2-40B4-BE49-F238E27FC236}">
                <a16:creationId xmlns:a16="http://schemas.microsoft.com/office/drawing/2014/main" id="{64576CFA-7DFF-4BA6-924A-4B13E50FB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725"/>
          <a:stretch/>
        </p:blipFill>
        <p:spPr>
          <a:xfrm>
            <a:off x="1507341" y="1124937"/>
            <a:ext cx="2644529" cy="340886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194CCE4-267D-47D2-8978-C2BA7B9BDD5B}"/>
              </a:ext>
            </a:extLst>
          </p:cNvPr>
          <p:cNvSpPr txBox="1"/>
          <p:nvPr/>
        </p:nvSpPr>
        <p:spPr>
          <a:xfrm>
            <a:off x="63249" y="4533801"/>
            <a:ext cx="8387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Bild från </a:t>
            </a:r>
            <a:r>
              <a:rPr lang="sv-SE" sz="1800" dirty="0" err="1"/>
              <a:t>warrenski</a:t>
            </a:r>
            <a:r>
              <a:rPr lang="sv-SE" sz="1800" dirty="0"/>
              <a:t> Flickr:</a:t>
            </a:r>
          </a:p>
          <a:p>
            <a:r>
              <a:rPr lang="en-US" sz="1800" dirty="0">
                <a:hlinkClick r:id="rId5"/>
              </a:rPr>
              <a:t>Lucky | On 29 March 2002 at roughly 15:20, I crushed several… | Flickr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7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crStandardDokument" ma:contentTypeID="0x010100226EBCDD6B1CB04EB803EE1EF45A9F02020002CD2F6249869343A2F0F6F92C829B07" ma:contentTypeVersion="1" ma:contentTypeDescription="Innehållstyp som används i alla dokumentbibliotek." ma:contentTypeScope="" ma:versionID="7aa4ac7f9983337563581dd888c82b0f">
  <xsd:schema xmlns:xsd="http://www.w3.org/2001/XMLSchema" xmlns:p="http://schemas.microsoft.com/office/2006/metadata/properties" targetNamespace="http://schemas.microsoft.com/office/2006/metadata/properties" ma:root="true" ma:fieldsID="9529d3d25803b2f6a795432bb1309c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CD92AE7-9D19-4FF9-BA56-915930F61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E083213-387A-4EAE-8CC4-057101D50B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0E3F7-8FFD-4F45-A5E5-8E1ECFF6184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19784</TotalTime>
  <Words>1378</Words>
  <Application>Microsoft Office PowerPoint</Application>
  <PresentationFormat>Bildspel på skärmen (16:9)</PresentationFormat>
  <Paragraphs>151</Paragraphs>
  <Slides>20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Arial</vt:lpstr>
      <vt:lpstr>BlinkMacSystemFont</vt:lpstr>
      <vt:lpstr>Calibri</vt:lpstr>
      <vt:lpstr>Calibri Light</vt:lpstr>
      <vt:lpstr>Source Sans Pro</vt:lpstr>
      <vt:lpstr>Times New Roman</vt:lpstr>
      <vt:lpstr>Office-tema</vt:lpstr>
      <vt:lpstr>  - En registerbaserad RCT på torakolumbala burstfrakturer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Hur rekryteras patienter?</vt:lpstr>
      <vt:lpstr>Öppna SFR</vt:lpstr>
      <vt:lpstr>När diagnosen sparas kommer screeningrutan dyka upp</vt:lpstr>
      <vt:lpstr>Besvara 5 frågor!</vt:lpstr>
      <vt:lpstr>Samtycke</vt:lpstr>
      <vt:lpstr>Patienten behöver genomgå MR av fraktur</vt:lpstr>
      <vt:lpstr>Randomisering</vt:lpstr>
      <vt:lpstr>PowerPoint-presentation</vt:lpstr>
      <vt:lpstr>PowerPoint-presentation</vt:lpstr>
      <vt:lpstr>PowerPoint-presentation</vt:lpstr>
      <vt:lpstr>PowerPoint-presentation</vt:lpstr>
      <vt:lpstr>TACK!</vt:lpstr>
    </vt:vector>
  </TitlesOfParts>
  <Company>Engelska parken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Nyberg</dc:creator>
  <cp:lastModifiedBy>Monica Sjöholm</cp:lastModifiedBy>
  <cp:revision>324</cp:revision>
  <dcterms:created xsi:type="dcterms:W3CDTF">2015-01-14T10:45:05Z</dcterms:created>
  <dcterms:modified xsi:type="dcterms:W3CDTF">2021-09-30T12:41:33Z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0x010100226EBCDD6B1CB04EB803EE1EF45A9F02020002CD2F6249869343A2F0F6F92C829B07</vt:lpwstr>
  </property>
</Properties>
</file>